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35" r:id="rId4"/>
  </p:sldMasterIdLst>
  <p:notesMasterIdLst>
    <p:notesMasterId r:id="rId17"/>
  </p:notesMasterIdLst>
  <p:handoutMasterIdLst>
    <p:handoutMasterId r:id="rId18"/>
  </p:handoutMasterIdLst>
  <p:sldIdLst>
    <p:sldId id="342" r:id="rId5"/>
    <p:sldId id="384" r:id="rId6"/>
    <p:sldId id="359" r:id="rId7"/>
    <p:sldId id="373" r:id="rId8"/>
    <p:sldId id="374" r:id="rId9"/>
    <p:sldId id="375" r:id="rId10"/>
    <p:sldId id="365" r:id="rId11"/>
    <p:sldId id="376" r:id="rId12"/>
    <p:sldId id="383" r:id="rId13"/>
    <p:sldId id="385" r:id="rId14"/>
    <p:sldId id="386" r:id="rId15"/>
    <p:sldId id="387"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E3FBFE"/>
    <a:srgbClr val="FFFFFF"/>
    <a:srgbClr val="05202E"/>
    <a:srgbClr val="05152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10A1B5D5-9B99-4C35-A422-299274C87663}">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5386" autoAdjust="0"/>
  </p:normalViewPr>
  <p:slideViewPr>
    <p:cSldViewPr snapToGrid="0" snapToObjects="1" showGuides="1">
      <p:cViewPr varScale="1">
        <p:scale>
          <a:sx n="91" d="100"/>
          <a:sy n="91" d="100"/>
        </p:scale>
        <p:origin x="68" y="16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napToGrid="0" snapToObjects="1">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24E7EF3-F9B4-4323-AF42-68552CBB0123}"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8BC31E50-D2E9-4922-A7A7-D5F27DD86FD5}">
      <dgm:prSet/>
      <dgm:spPr/>
      <dgm:t>
        <a:bodyPr/>
        <a:lstStyle/>
        <a:p>
          <a:r>
            <a:rPr lang="en-US" dirty="0"/>
            <a:t>Find correlation between suicide and internet usage by all countries.</a:t>
          </a:r>
        </a:p>
      </dgm:t>
    </dgm:pt>
    <dgm:pt modelId="{AE58111C-8454-4946-A147-A55ED5F13ED4}" type="parTrans" cxnId="{BF5A1C46-D301-43F7-A8E0-468FBBF9E6B0}">
      <dgm:prSet/>
      <dgm:spPr/>
      <dgm:t>
        <a:bodyPr/>
        <a:lstStyle/>
        <a:p>
          <a:endParaRPr lang="en-US"/>
        </a:p>
      </dgm:t>
    </dgm:pt>
    <dgm:pt modelId="{E7D639D6-B07A-4997-8F6D-AC69D05934AF}" type="sibTrans" cxnId="{BF5A1C46-D301-43F7-A8E0-468FBBF9E6B0}">
      <dgm:prSet/>
      <dgm:spPr/>
      <dgm:t>
        <a:bodyPr/>
        <a:lstStyle/>
        <a:p>
          <a:endParaRPr lang="en-US"/>
        </a:p>
      </dgm:t>
    </dgm:pt>
    <dgm:pt modelId="{9C2BBEFA-C27F-4203-96AD-BF018211D961}">
      <dgm:prSet/>
      <dgm:spPr/>
      <dgm:t>
        <a:bodyPr/>
        <a:lstStyle/>
        <a:p>
          <a:r>
            <a:rPr lang="en-US"/>
            <a:t>Find information for the United States</a:t>
          </a:r>
        </a:p>
      </dgm:t>
    </dgm:pt>
    <dgm:pt modelId="{8EAB3DA3-ACDE-4804-832E-52213D3ABE93}" type="parTrans" cxnId="{75AE459C-550F-4457-8AB5-2150095F7EB9}">
      <dgm:prSet/>
      <dgm:spPr/>
      <dgm:t>
        <a:bodyPr/>
        <a:lstStyle/>
        <a:p>
          <a:endParaRPr lang="en-US"/>
        </a:p>
      </dgm:t>
    </dgm:pt>
    <dgm:pt modelId="{45D98791-CFF0-4FFC-97F2-FE5F6A706013}" type="sibTrans" cxnId="{75AE459C-550F-4457-8AB5-2150095F7EB9}">
      <dgm:prSet/>
      <dgm:spPr/>
      <dgm:t>
        <a:bodyPr/>
        <a:lstStyle/>
        <a:p>
          <a:endParaRPr lang="en-US"/>
        </a:p>
      </dgm:t>
    </dgm:pt>
    <dgm:pt modelId="{8F6441D2-FCCD-479E-958E-271DC854D043}">
      <dgm:prSet/>
      <dgm:spPr/>
      <dgm:t>
        <a:bodyPr/>
        <a:lstStyle/>
        <a:p>
          <a:r>
            <a:rPr lang="en-US"/>
            <a:t>Look into the history of suicide in the United States.</a:t>
          </a:r>
        </a:p>
      </dgm:t>
    </dgm:pt>
    <dgm:pt modelId="{D08D2F57-737A-4A34-B30E-20F3C15ED4B5}" type="parTrans" cxnId="{4C5F808F-B76F-43DE-8C97-16CA4DF83D49}">
      <dgm:prSet/>
      <dgm:spPr/>
      <dgm:t>
        <a:bodyPr/>
        <a:lstStyle/>
        <a:p>
          <a:endParaRPr lang="en-US"/>
        </a:p>
      </dgm:t>
    </dgm:pt>
    <dgm:pt modelId="{B96259C1-BE6A-4CCA-9918-02A47797D849}" type="sibTrans" cxnId="{4C5F808F-B76F-43DE-8C97-16CA4DF83D49}">
      <dgm:prSet/>
      <dgm:spPr/>
      <dgm:t>
        <a:bodyPr/>
        <a:lstStyle/>
        <a:p>
          <a:endParaRPr lang="en-US"/>
        </a:p>
      </dgm:t>
    </dgm:pt>
    <dgm:pt modelId="{9BE3505A-6793-4AF5-AC45-005A56B3E19B}">
      <dgm:prSet/>
      <dgm:spPr/>
      <dgm:t>
        <a:bodyPr/>
        <a:lstStyle/>
        <a:p>
          <a:r>
            <a:rPr lang="en-US"/>
            <a:t>Break suicides down by categories of age ranges.</a:t>
          </a:r>
        </a:p>
      </dgm:t>
    </dgm:pt>
    <dgm:pt modelId="{573F05DA-3AAC-4F8C-9A1E-9DCB0A372C9A}" type="parTrans" cxnId="{1D08E1A0-4E20-45DB-8C5B-35C727891AD0}">
      <dgm:prSet/>
      <dgm:spPr/>
      <dgm:t>
        <a:bodyPr/>
        <a:lstStyle/>
        <a:p>
          <a:endParaRPr lang="en-US"/>
        </a:p>
      </dgm:t>
    </dgm:pt>
    <dgm:pt modelId="{B5F69AA4-51BC-4D4E-867F-388D742DF35B}" type="sibTrans" cxnId="{1D08E1A0-4E20-45DB-8C5B-35C727891AD0}">
      <dgm:prSet/>
      <dgm:spPr/>
      <dgm:t>
        <a:bodyPr/>
        <a:lstStyle/>
        <a:p>
          <a:endParaRPr lang="en-US"/>
        </a:p>
      </dgm:t>
    </dgm:pt>
    <dgm:pt modelId="{84D86059-E4E0-4EEF-9B7E-6907EF75309E}">
      <dgm:prSet/>
      <dgm:spPr/>
      <dgm:t>
        <a:bodyPr/>
        <a:lstStyle/>
        <a:p>
          <a:r>
            <a:rPr lang="en-US"/>
            <a:t>Find correlations between Social Media platforms and suicide in the United States.</a:t>
          </a:r>
        </a:p>
      </dgm:t>
    </dgm:pt>
    <dgm:pt modelId="{D7214E2F-8292-4B55-BC3F-685483824573}" type="parTrans" cxnId="{4D49F631-3664-4BF0-8EBB-F5F1DB36AEAD}">
      <dgm:prSet/>
      <dgm:spPr/>
      <dgm:t>
        <a:bodyPr/>
        <a:lstStyle/>
        <a:p>
          <a:endParaRPr lang="en-US"/>
        </a:p>
      </dgm:t>
    </dgm:pt>
    <dgm:pt modelId="{31871152-7FAE-48E2-83C1-73213FED0278}" type="sibTrans" cxnId="{4D49F631-3664-4BF0-8EBB-F5F1DB36AEAD}">
      <dgm:prSet/>
      <dgm:spPr/>
      <dgm:t>
        <a:bodyPr/>
        <a:lstStyle/>
        <a:p>
          <a:endParaRPr lang="en-US"/>
        </a:p>
      </dgm:t>
    </dgm:pt>
    <dgm:pt modelId="{8BD74CF6-97FE-4C9C-807F-7EC429519AD2}">
      <dgm:prSet/>
      <dgm:spPr/>
      <dgm:t>
        <a:bodyPr/>
        <a:lstStyle/>
        <a:p>
          <a:r>
            <a:rPr lang="en-US"/>
            <a:t>Conclusion</a:t>
          </a:r>
        </a:p>
      </dgm:t>
    </dgm:pt>
    <dgm:pt modelId="{ED71C3F3-4F10-4749-9F90-9A9E7960CD0A}" type="parTrans" cxnId="{12AB371E-C8F1-4C6D-A800-008F245B7310}">
      <dgm:prSet/>
      <dgm:spPr/>
      <dgm:t>
        <a:bodyPr/>
        <a:lstStyle/>
        <a:p>
          <a:endParaRPr lang="en-US"/>
        </a:p>
      </dgm:t>
    </dgm:pt>
    <dgm:pt modelId="{E8922C05-D4D4-4646-AD25-0D20F53A668A}" type="sibTrans" cxnId="{12AB371E-C8F1-4C6D-A800-008F245B7310}">
      <dgm:prSet/>
      <dgm:spPr/>
      <dgm:t>
        <a:bodyPr/>
        <a:lstStyle/>
        <a:p>
          <a:endParaRPr lang="en-US"/>
        </a:p>
      </dgm:t>
    </dgm:pt>
    <dgm:pt modelId="{C67CD8A4-990D-4C62-B432-AB399819B26B}" type="pres">
      <dgm:prSet presAssocID="{624E7EF3-F9B4-4323-AF42-68552CBB0123}" presName="linear" presStyleCnt="0">
        <dgm:presLayoutVars>
          <dgm:animLvl val="lvl"/>
          <dgm:resizeHandles val="exact"/>
        </dgm:presLayoutVars>
      </dgm:prSet>
      <dgm:spPr/>
    </dgm:pt>
    <dgm:pt modelId="{058B175C-7B56-4D91-BA30-AF1B6D9CF720}" type="pres">
      <dgm:prSet presAssocID="{8BC31E50-D2E9-4922-A7A7-D5F27DD86FD5}" presName="parentText" presStyleLbl="node1" presStyleIdx="0" presStyleCnt="6">
        <dgm:presLayoutVars>
          <dgm:chMax val="0"/>
          <dgm:bulletEnabled val="1"/>
        </dgm:presLayoutVars>
      </dgm:prSet>
      <dgm:spPr/>
    </dgm:pt>
    <dgm:pt modelId="{E491F9FD-6ABF-4A6F-83BE-D2C654A6D961}" type="pres">
      <dgm:prSet presAssocID="{E7D639D6-B07A-4997-8F6D-AC69D05934AF}" presName="spacer" presStyleCnt="0"/>
      <dgm:spPr/>
    </dgm:pt>
    <dgm:pt modelId="{FD95EB36-D13C-4C08-BD4E-2CB4936BA9AC}" type="pres">
      <dgm:prSet presAssocID="{9C2BBEFA-C27F-4203-96AD-BF018211D961}" presName="parentText" presStyleLbl="node1" presStyleIdx="1" presStyleCnt="6">
        <dgm:presLayoutVars>
          <dgm:chMax val="0"/>
          <dgm:bulletEnabled val="1"/>
        </dgm:presLayoutVars>
      </dgm:prSet>
      <dgm:spPr/>
    </dgm:pt>
    <dgm:pt modelId="{8F83D0FC-1ED6-4E52-8234-F7EE92E8E4C6}" type="pres">
      <dgm:prSet presAssocID="{45D98791-CFF0-4FFC-97F2-FE5F6A706013}" presName="spacer" presStyleCnt="0"/>
      <dgm:spPr/>
    </dgm:pt>
    <dgm:pt modelId="{2FDE479A-52FB-4285-B5E1-7478829B193E}" type="pres">
      <dgm:prSet presAssocID="{8F6441D2-FCCD-479E-958E-271DC854D043}" presName="parentText" presStyleLbl="node1" presStyleIdx="2" presStyleCnt="6">
        <dgm:presLayoutVars>
          <dgm:chMax val="0"/>
          <dgm:bulletEnabled val="1"/>
        </dgm:presLayoutVars>
      </dgm:prSet>
      <dgm:spPr/>
    </dgm:pt>
    <dgm:pt modelId="{360D9C7D-BE69-4946-B0A2-17C0696D9F8B}" type="pres">
      <dgm:prSet presAssocID="{B96259C1-BE6A-4CCA-9918-02A47797D849}" presName="spacer" presStyleCnt="0"/>
      <dgm:spPr/>
    </dgm:pt>
    <dgm:pt modelId="{97B60E92-2058-4D3F-864C-901FF87B176F}" type="pres">
      <dgm:prSet presAssocID="{9BE3505A-6793-4AF5-AC45-005A56B3E19B}" presName="parentText" presStyleLbl="node1" presStyleIdx="3" presStyleCnt="6">
        <dgm:presLayoutVars>
          <dgm:chMax val="0"/>
          <dgm:bulletEnabled val="1"/>
        </dgm:presLayoutVars>
      </dgm:prSet>
      <dgm:spPr/>
    </dgm:pt>
    <dgm:pt modelId="{F2FBBB3C-0FD6-4B59-A64E-C43ABE7F8010}" type="pres">
      <dgm:prSet presAssocID="{B5F69AA4-51BC-4D4E-867F-388D742DF35B}" presName="spacer" presStyleCnt="0"/>
      <dgm:spPr/>
    </dgm:pt>
    <dgm:pt modelId="{0E678037-8D64-410F-AFFF-F1554E666679}" type="pres">
      <dgm:prSet presAssocID="{84D86059-E4E0-4EEF-9B7E-6907EF75309E}" presName="parentText" presStyleLbl="node1" presStyleIdx="4" presStyleCnt="6">
        <dgm:presLayoutVars>
          <dgm:chMax val="0"/>
          <dgm:bulletEnabled val="1"/>
        </dgm:presLayoutVars>
      </dgm:prSet>
      <dgm:spPr/>
    </dgm:pt>
    <dgm:pt modelId="{836E934D-62BD-48C6-833B-D6034998B517}" type="pres">
      <dgm:prSet presAssocID="{31871152-7FAE-48E2-83C1-73213FED0278}" presName="spacer" presStyleCnt="0"/>
      <dgm:spPr/>
    </dgm:pt>
    <dgm:pt modelId="{9BAD3B08-8486-480A-90D3-85E470F041CD}" type="pres">
      <dgm:prSet presAssocID="{8BD74CF6-97FE-4C9C-807F-7EC429519AD2}" presName="parentText" presStyleLbl="node1" presStyleIdx="5" presStyleCnt="6">
        <dgm:presLayoutVars>
          <dgm:chMax val="0"/>
          <dgm:bulletEnabled val="1"/>
        </dgm:presLayoutVars>
      </dgm:prSet>
      <dgm:spPr/>
    </dgm:pt>
  </dgm:ptLst>
  <dgm:cxnLst>
    <dgm:cxn modelId="{12AB371E-C8F1-4C6D-A800-008F245B7310}" srcId="{624E7EF3-F9B4-4323-AF42-68552CBB0123}" destId="{8BD74CF6-97FE-4C9C-807F-7EC429519AD2}" srcOrd="5" destOrd="0" parTransId="{ED71C3F3-4F10-4749-9F90-9A9E7960CD0A}" sibTransId="{E8922C05-D4D4-4646-AD25-0D20F53A668A}"/>
    <dgm:cxn modelId="{976FC52E-3F68-4C78-A890-BB4B12DB56E0}" type="presOf" srcId="{8BC31E50-D2E9-4922-A7A7-D5F27DD86FD5}" destId="{058B175C-7B56-4D91-BA30-AF1B6D9CF720}" srcOrd="0" destOrd="0" presId="urn:microsoft.com/office/officeart/2005/8/layout/vList2"/>
    <dgm:cxn modelId="{4D49F631-3664-4BF0-8EBB-F5F1DB36AEAD}" srcId="{624E7EF3-F9B4-4323-AF42-68552CBB0123}" destId="{84D86059-E4E0-4EEF-9B7E-6907EF75309E}" srcOrd="4" destOrd="0" parTransId="{D7214E2F-8292-4B55-BC3F-685483824573}" sibTransId="{31871152-7FAE-48E2-83C1-73213FED0278}"/>
    <dgm:cxn modelId="{BF5A1C46-D301-43F7-A8E0-468FBBF9E6B0}" srcId="{624E7EF3-F9B4-4323-AF42-68552CBB0123}" destId="{8BC31E50-D2E9-4922-A7A7-D5F27DD86FD5}" srcOrd="0" destOrd="0" parTransId="{AE58111C-8454-4946-A147-A55ED5F13ED4}" sibTransId="{E7D639D6-B07A-4997-8F6D-AC69D05934AF}"/>
    <dgm:cxn modelId="{CD2C826F-5D73-4EE9-A8FC-741C9E55307A}" type="presOf" srcId="{84D86059-E4E0-4EEF-9B7E-6907EF75309E}" destId="{0E678037-8D64-410F-AFFF-F1554E666679}" srcOrd="0" destOrd="0" presId="urn:microsoft.com/office/officeart/2005/8/layout/vList2"/>
    <dgm:cxn modelId="{F30C007A-1154-40FD-9E87-AE04D1221C64}" type="presOf" srcId="{9BE3505A-6793-4AF5-AC45-005A56B3E19B}" destId="{97B60E92-2058-4D3F-864C-901FF87B176F}" srcOrd="0" destOrd="0" presId="urn:microsoft.com/office/officeart/2005/8/layout/vList2"/>
    <dgm:cxn modelId="{4C5F808F-B76F-43DE-8C97-16CA4DF83D49}" srcId="{624E7EF3-F9B4-4323-AF42-68552CBB0123}" destId="{8F6441D2-FCCD-479E-958E-271DC854D043}" srcOrd="2" destOrd="0" parTransId="{D08D2F57-737A-4A34-B30E-20F3C15ED4B5}" sibTransId="{B96259C1-BE6A-4CCA-9918-02A47797D849}"/>
    <dgm:cxn modelId="{07CCF89B-75EB-4042-B332-229F6C6A5919}" type="presOf" srcId="{9C2BBEFA-C27F-4203-96AD-BF018211D961}" destId="{FD95EB36-D13C-4C08-BD4E-2CB4936BA9AC}" srcOrd="0" destOrd="0" presId="urn:microsoft.com/office/officeart/2005/8/layout/vList2"/>
    <dgm:cxn modelId="{75AE459C-550F-4457-8AB5-2150095F7EB9}" srcId="{624E7EF3-F9B4-4323-AF42-68552CBB0123}" destId="{9C2BBEFA-C27F-4203-96AD-BF018211D961}" srcOrd="1" destOrd="0" parTransId="{8EAB3DA3-ACDE-4804-832E-52213D3ABE93}" sibTransId="{45D98791-CFF0-4FFC-97F2-FE5F6A706013}"/>
    <dgm:cxn modelId="{1D08E1A0-4E20-45DB-8C5B-35C727891AD0}" srcId="{624E7EF3-F9B4-4323-AF42-68552CBB0123}" destId="{9BE3505A-6793-4AF5-AC45-005A56B3E19B}" srcOrd="3" destOrd="0" parTransId="{573F05DA-3AAC-4F8C-9A1E-9DCB0A372C9A}" sibTransId="{B5F69AA4-51BC-4D4E-867F-388D742DF35B}"/>
    <dgm:cxn modelId="{B586A3D4-D618-4C19-8EF8-94B2966A01A6}" type="presOf" srcId="{8BD74CF6-97FE-4C9C-807F-7EC429519AD2}" destId="{9BAD3B08-8486-480A-90D3-85E470F041CD}" srcOrd="0" destOrd="0" presId="urn:microsoft.com/office/officeart/2005/8/layout/vList2"/>
    <dgm:cxn modelId="{B06C2BE3-5D55-40E6-B257-261B9D053380}" type="presOf" srcId="{8F6441D2-FCCD-479E-958E-271DC854D043}" destId="{2FDE479A-52FB-4285-B5E1-7478829B193E}" srcOrd="0" destOrd="0" presId="urn:microsoft.com/office/officeart/2005/8/layout/vList2"/>
    <dgm:cxn modelId="{DDEF60E4-A612-4A06-BEAF-E0B524CC43C9}" type="presOf" srcId="{624E7EF3-F9B4-4323-AF42-68552CBB0123}" destId="{C67CD8A4-990D-4C62-B432-AB399819B26B}" srcOrd="0" destOrd="0" presId="urn:microsoft.com/office/officeart/2005/8/layout/vList2"/>
    <dgm:cxn modelId="{D3C0692F-33DD-4551-94A0-E4C966ABC5B4}" type="presParOf" srcId="{C67CD8A4-990D-4C62-B432-AB399819B26B}" destId="{058B175C-7B56-4D91-BA30-AF1B6D9CF720}" srcOrd="0" destOrd="0" presId="urn:microsoft.com/office/officeart/2005/8/layout/vList2"/>
    <dgm:cxn modelId="{A09764BA-B858-49BE-A8FA-E5A88B61BFF6}" type="presParOf" srcId="{C67CD8A4-990D-4C62-B432-AB399819B26B}" destId="{E491F9FD-6ABF-4A6F-83BE-D2C654A6D961}" srcOrd="1" destOrd="0" presId="urn:microsoft.com/office/officeart/2005/8/layout/vList2"/>
    <dgm:cxn modelId="{965559CD-D3EB-4C3E-9DE7-A91E6BB3BCC7}" type="presParOf" srcId="{C67CD8A4-990D-4C62-B432-AB399819B26B}" destId="{FD95EB36-D13C-4C08-BD4E-2CB4936BA9AC}" srcOrd="2" destOrd="0" presId="urn:microsoft.com/office/officeart/2005/8/layout/vList2"/>
    <dgm:cxn modelId="{BE365727-97DC-4B64-88BF-30B9EF979DE3}" type="presParOf" srcId="{C67CD8A4-990D-4C62-B432-AB399819B26B}" destId="{8F83D0FC-1ED6-4E52-8234-F7EE92E8E4C6}" srcOrd="3" destOrd="0" presId="urn:microsoft.com/office/officeart/2005/8/layout/vList2"/>
    <dgm:cxn modelId="{156BE8E0-ED4C-4A0F-98D9-4F50B8671F18}" type="presParOf" srcId="{C67CD8A4-990D-4C62-B432-AB399819B26B}" destId="{2FDE479A-52FB-4285-B5E1-7478829B193E}" srcOrd="4" destOrd="0" presId="urn:microsoft.com/office/officeart/2005/8/layout/vList2"/>
    <dgm:cxn modelId="{7AC41DF3-175A-4FCB-BBC5-2264BE6E81BD}" type="presParOf" srcId="{C67CD8A4-990D-4C62-B432-AB399819B26B}" destId="{360D9C7D-BE69-4946-B0A2-17C0696D9F8B}" srcOrd="5" destOrd="0" presId="urn:microsoft.com/office/officeart/2005/8/layout/vList2"/>
    <dgm:cxn modelId="{C41835D9-00FF-4493-9444-2C18313F11FE}" type="presParOf" srcId="{C67CD8A4-990D-4C62-B432-AB399819B26B}" destId="{97B60E92-2058-4D3F-864C-901FF87B176F}" srcOrd="6" destOrd="0" presId="urn:microsoft.com/office/officeart/2005/8/layout/vList2"/>
    <dgm:cxn modelId="{B5D1F23A-3F1B-485F-9571-267D5CFD7D7E}" type="presParOf" srcId="{C67CD8A4-990D-4C62-B432-AB399819B26B}" destId="{F2FBBB3C-0FD6-4B59-A64E-C43ABE7F8010}" srcOrd="7" destOrd="0" presId="urn:microsoft.com/office/officeart/2005/8/layout/vList2"/>
    <dgm:cxn modelId="{3607041E-7CC0-4459-AEFF-2EB2402EE92A}" type="presParOf" srcId="{C67CD8A4-990D-4C62-B432-AB399819B26B}" destId="{0E678037-8D64-410F-AFFF-F1554E666679}" srcOrd="8" destOrd="0" presId="urn:microsoft.com/office/officeart/2005/8/layout/vList2"/>
    <dgm:cxn modelId="{7C55818F-1477-4EE3-9E92-94C9E331C524}" type="presParOf" srcId="{C67CD8A4-990D-4C62-B432-AB399819B26B}" destId="{836E934D-62BD-48C6-833B-D6034998B517}" srcOrd="9" destOrd="0" presId="urn:microsoft.com/office/officeart/2005/8/layout/vList2"/>
    <dgm:cxn modelId="{5F20DC55-D8C6-4E2B-98BD-279CA32A137A}" type="presParOf" srcId="{C67CD8A4-990D-4C62-B432-AB399819B26B}" destId="{9BAD3B08-8486-480A-90D3-85E470F041CD}" srcOrd="10" destOrd="0" presId="urn:microsoft.com/office/officeart/2005/8/layout/vList2"/>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8B175C-7B56-4D91-BA30-AF1B6D9CF720}">
      <dsp:nvSpPr>
        <dsp:cNvPr id="0" name=""/>
        <dsp:cNvSpPr/>
      </dsp:nvSpPr>
      <dsp:spPr>
        <a:xfrm>
          <a:off x="0" y="178978"/>
          <a:ext cx="5166255" cy="75582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Find correlation between suicide and internet usage by all countries.</a:t>
          </a:r>
        </a:p>
      </dsp:txBody>
      <dsp:txXfrm>
        <a:off x="36896" y="215874"/>
        <a:ext cx="5092463" cy="682028"/>
      </dsp:txXfrm>
    </dsp:sp>
    <dsp:sp modelId="{FD95EB36-D13C-4C08-BD4E-2CB4936BA9AC}">
      <dsp:nvSpPr>
        <dsp:cNvPr id="0" name=""/>
        <dsp:cNvSpPr/>
      </dsp:nvSpPr>
      <dsp:spPr>
        <a:xfrm>
          <a:off x="0" y="989518"/>
          <a:ext cx="5166255" cy="75582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Find information for the United States</a:t>
          </a:r>
        </a:p>
      </dsp:txBody>
      <dsp:txXfrm>
        <a:off x="36896" y="1026414"/>
        <a:ext cx="5092463" cy="682028"/>
      </dsp:txXfrm>
    </dsp:sp>
    <dsp:sp modelId="{2FDE479A-52FB-4285-B5E1-7478829B193E}">
      <dsp:nvSpPr>
        <dsp:cNvPr id="0" name=""/>
        <dsp:cNvSpPr/>
      </dsp:nvSpPr>
      <dsp:spPr>
        <a:xfrm>
          <a:off x="0" y="1800058"/>
          <a:ext cx="5166255" cy="75582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Look into the history of suicide in the United States.</a:t>
          </a:r>
        </a:p>
      </dsp:txBody>
      <dsp:txXfrm>
        <a:off x="36896" y="1836954"/>
        <a:ext cx="5092463" cy="682028"/>
      </dsp:txXfrm>
    </dsp:sp>
    <dsp:sp modelId="{97B60E92-2058-4D3F-864C-901FF87B176F}">
      <dsp:nvSpPr>
        <dsp:cNvPr id="0" name=""/>
        <dsp:cNvSpPr/>
      </dsp:nvSpPr>
      <dsp:spPr>
        <a:xfrm>
          <a:off x="0" y="2610598"/>
          <a:ext cx="5166255" cy="75582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Break suicides down by categories of age ranges.</a:t>
          </a:r>
        </a:p>
      </dsp:txBody>
      <dsp:txXfrm>
        <a:off x="36896" y="2647494"/>
        <a:ext cx="5092463" cy="682028"/>
      </dsp:txXfrm>
    </dsp:sp>
    <dsp:sp modelId="{0E678037-8D64-410F-AFFF-F1554E666679}">
      <dsp:nvSpPr>
        <dsp:cNvPr id="0" name=""/>
        <dsp:cNvSpPr/>
      </dsp:nvSpPr>
      <dsp:spPr>
        <a:xfrm>
          <a:off x="0" y="3421138"/>
          <a:ext cx="5166255" cy="75582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Find correlations between Social Media platforms and suicide in the United States.</a:t>
          </a:r>
        </a:p>
      </dsp:txBody>
      <dsp:txXfrm>
        <a:off x="36896" y="3458034"/>
        <a:ext cx="5092463" cy="682028"/>
      </dsp:txXfrm>
    </dsp:sp>
    <dsp:sp modelId="{9BAD3B08-8486-480A-90D3-85E470F041CD}">
      <dsp:nvSpPr>
        <dsp:cNvPr id="0" name=""/>
        <dsp:cNvSpPr/>
      </dsp:nvSpPr>
      <dsp:spPr>
        <a:xfrm>
          <a:off x="0" y="4231678"/>
          <a:ext cx="5166255" cy="75582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Conclusion</a:t>
          </a:r>
        </a:p>
      </dsp:txBody>
      <dsp:txXfrm>
        <a:off x="36896" y="4268574"/>
        <a:ext cx="5092463" cy="68202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4459878-C319-6BF3-52DC-16FA4340A6C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82FA7FC-DFAE-8499-5A3E-AD9648D7FCA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58BFD57-AB0A-470B-A7AF-56DFE7B5174A}" type="datetimeFigureOut">
              <a:rPr lang="en-US" smtClean="0"/>
              <a:t>4/22/2024</a:t>
            </a:fld>
            <a:endParaRPr lang="en-US" dirty="0"/>
          </a:p>
        </p:txBody>
      </p:sp>
      <p:sp>
        <p:nvSpPr>
          <p:cNvPr id="4" name="Footer Placeholder 3">
            <a:extLst>
              <a:ext uri="{FF2B5EF4-FFF2-40B4-BE49-F238E27FC236}">
                <a16:creationId xmlns:a16="http://schemas.microsoft.com/office/drawing/2014/main" id="{4C9C12BB-9544-9F9A-BEDA-E7168643859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D1E77E4-B9A2-A882-9240-3AE65EE2176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9D61A1-75D9-49F7-83EB-F5872642613A}" type="slidenum">
              <a:rPr lang="en-US" smtClean="0"/>
              <a:t>‹#›</a:t>
            </a:fld>
            <a:endParaRPr lang="en-US" dirty="0"/>
          </a:p>
        </p:txBody>
      </p:sp>
    </p:spTree>
    <p:extLst>
      <p:ext uri="{BB962C8B-B14F-4D97-AF65-F5344CB8AC3E}">
        <p14:creationId xmlns:p14="http://schemas.microsoft.com/office/powerpoint/2010/main" val="1477327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B3339F-6CEA-4641-BE08-40DAFD6FCF25}" type="datetimeFigureOut">
              <a:rPr lang="en-US" smtClean="0"/>
              <a:t>4/22/2024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F75CB5-5666-5049-9AE0-38EFD385C21E}" type="slidenum">
              <a:rPr lang="en-US" smtClean="0"/>
              <a:t>‹#›</a:t>
            </a:fld>
            <a:endParaRPr lang="en-US" dirty="0"/>
          </a:p>
        </p:txBody>
      </p:sp>
    </p:spTree>
    <p:extLst>
      <p:ext uri="{BB962C8B-B14F-4D97-AF65-F5344CB8AC3E}">
        <p14:creationId xmlns:p14="http://schemas.microsoft.com/office/powerpoint/2010/main" val="4755626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a:t>
            </a:fld>
            <a:endParaRPr lang="en-US" dirty="0"/>
          </a:p>
        </p:txBody>
      </p:sp>
    </p:spTree>
    <p:extLst>
      <p:ext uri="{BB962C8B-B14F-4D97-AF65-F5344CB8AC3E}">
        <p14:creationId xmlns:p14="http://schemas.microsoft.com/office/powerpoint/2010/main" val="15759997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12</a:t>
            </a:fld>
            <a:endParaRPr lang="en-US" dirty="0"/>
          </a:p>
        </p:txBody>
      </p:sp>
    </p:spTree>
    <p:extLst>
      <p:ext uri="{BB962C8B-B14F-4D97-AF65-F5344CB8AC3E}">
        <p14:creationId xmlns:p14="http://schemas.microsoft.com/office/powerpoint/2010/main" val="751968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F75CB5-5666-5049-9AE0-38EFD385C21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026738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4</a:t>
            </a:fld>
            <a:endParaRPr lang="en-US" dirty="0"/>
          </a:p>
        </p:txBody>
      </p:sp>
    </p:spTree>
    <p:extLst>
      <p:ext uri="{BB962C8B-B14F-4D97-AF65-F5344CB8AC3E}">
        <p14:creationId xmlns:p14="http://schemas.microsoft.com/office/powerpoint/2010/main" val="18601641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5</a:t>
            </a:fld>
            <a:endParaRPr lang="en-US" dirty="0"/>
          </a:p>
        </p:txBody>
      </p:sp>
    </p:spTree>
    <p:extLst>
      <p:ext uri="{BB962C8B-B14F-4D97-AF65-F5344CB8AC3E}">
        <p14:creationId xmlns:p14="http://schemas.microsoft.com/office/powerpoint/2010/main" val="9350729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6</a:t>
            </a:fld>
            <a:endParaRPr lang="en-US" dirty="0"/>
          </a:p>
        </p:txBody>
      </p:sp>
    </p:spTree>
    <p:extLst>
      <p:ext uri="{BB962C8B-B14F-4D97-AF65-F5344CB8AC3E}">
        <p14:creationId xmlns:p14="http://schemas.microsoft.com/office/powerpoint/2010/main" val="29825224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F75CB5-5666-5049-9AE0-38EFD385C21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450123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8</a:t>
            </a:fld>
            <a:endParaRPr lang="en-US" dirty="0"/>
          </a:p>
        </p:txBody>
      </p:sp>
    </p:spTree>
    <p:extLst>
      <p:ext uri="{BB962C8B-B14F-4D97-AF65-F5344CB8AC3E}">
        <p14:creationId xmlns:p14="http://schemas.microsoft.com/office/powerpoint/2010/main" val="24930290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9</a:t>
            </a:fld>
            <a:endParaRPr lang="en-US" dirty="0"/>
          </a:p>
        </p:txBody>
      </p:sp>
    </p:spTree>
    <p:extLst>
      <p:ext uri="{BB962C8B-B14F-4D97-AF65-F5344CB8AC3E}">
        <p14:creationId xmlns:p14="http://schemas.microsoft.com/office/powerpoint/2010/main" val="37311476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11</a:t>
            </a:fld>
            <a:endParaRPr lang="en-US" dirty="0"/>
          </a:p>
        </p:txBody>
      </p:sp>
    </p:spTree>
    <p:extLst>
      <p:ext uri="{BB962C8B-B14F-4D97-AF65-F5344CB8AC3E}">
        <p14:creationId xmlns:p14="http://schemas.microsoft.com/office/powerpoint/2010/main" val="10076801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3407256219"/>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3345770343"/>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1951019628"/>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FE024F78-56A6-7740-B68D-8D4D026EDF3F}"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665610217"/>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3555730253"/>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endParaRPr lang="en-US" dirty="0"/>
          </a:p>
        </p:txBody>
      </p:sp>
      <p:sp>
        <p:nvSpPr>
          <p:cNvPr id="4"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4087785482"/>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endParaRPr lang="en-US" dirty="0"/>
          </a:p>
        </p:txBody>
      </p:sp>
      <p:sp>
        <p:nvSpPr>
          <p:cNvPr id="4"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1720788293"/>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1246620623"/>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2751733450"/>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le and Subtitle">
    <p:bg>
      <p:bgPr>
        <a:gradFill>
          <a:gsLst>
            <a:gs pos="93000">
              <a:schemeClr val="tx2"/>
            </a:gs>
            <a:gs pos="81000">
              <a:schemeClr val="accent6">
                <a:lumMod val="50000"/>
              </a:schemeClr>
            </a:gs>
            <a:gs pos="27000">
              <a:schemeClr val="tx1"/>
            </a:gs>
            <a:gs pos="8000">
              <a:schemeClr val="accent4">
                <a:lumMod val="75000"/>
              </a:schemeClr>
            </a:gs>
            <a:gs pos="0">
              <a:schemeClr val="accent4"/>
            </a:gs>
            <a:gs pos="99000">
              <a:schemeClr val="tx2">
                <a:lumMod val="40000"/>
                <a:lumOff val="60000"/>
              </a:schemeClr>
            </a:gs>
          </a:gsLst>
          <a:lin ang="12600000" scaled="0"/>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1BA6450-E291-DC40-F198-C02B485137B0}"/>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 y="1"/>
            <a:ext cx="12192003" cy="6857999"/>
          </a:xfrm>
          <a:prstGeom prst="rect">
            <a:avLst/>
          </a:prstGeom>
        </p:spPr>
      </p:pic>
      <p:sp>
        <p:nvSpPr>
          <p:cNvPr id="2" name="Title 1">
            <a:extLst>
              <a:ext uri="{FF2B5EF4-FFF2-40B4-BE49-F238E27FC236}">
                <a16:creationId xmlns:a16="http://schemas.microsoft.com/office/drawing/2014/main" id="{3A462FF1-D97D-8505-FE7F-8B2DB411A8B1}"/>
              </a:ext>
            </a:extLst>
          </p:cNvPr>
          <p:cNvSpPr>
            <a:spLocks noGrp="1"/>
          </p:cNvSpPr>
          <p:nvPr>
            <p:ph type="title" hasCustomPrompt="1"/>
          </p:nvPr>
        </p:nvSpPr>
        <p:spPr>
          <a:xfrm>
            <a:off x="0" y="304799"/>
            <a:ext cx="12191998" cy="3215641"/>
          </a:xfrm>
        </p:spPr>
        <p:txBody>
          <a:bodyPr lIns="0" rIns="0" bIns="0" anchor="b" anchorCtr="0">
            <a:noAutofit/>
          </a:bodyPr>
          <a:lstStyle>
            <a:lvl1pPr algn="ctr">
              <a:defRPr sz="6000" kern="1200" cap="all" spc="300" baseline="0">
                <a:solidFill>
                  <a:schemeClr val="accent3">
                    <a:lumMod val="75000"/>
                  </a:schemeClr>
                </a:solidFill>
              </a:defRPr>
            </a:lvl1pPr>
          </a:lstStyle>
          <a:p>
            <a:r>
              <a:rPr lang="en-US" dirty="0"/>
              <a:t>Click to add title</a:t>
            </a:r>
          </a:p>
        </p:txBody>
      </p:sp>
      <p:sp>
        <p:nvSpPr>
          <p:cNvPr id="12" name="Subtitle 2">
            <a:extLst>
              <a:ext uri="{FF2B5EF4-FFF2-40B4-BE49-F238E27FC236}">
                <a16:creationId xmlns:a16="http://schemas.microsoft.com/office/drawing/2014/main" id="{58B9CAE2-F3DD-D6D3-96C8-D947A4117752}"/>
              </a:ext>
            </a:extLst>
          </p:cNvPr>
          <p:cNvSpPr>
            <a:spLocks noGrp="1"/>
          </p:cNvSpPr>
          <p:nvPr>
            <p:ph type="subTitle" idx="1" hasCustomPrompt="1"/>
          </p:nvPr>
        </p:nvSpPr>
        <p:spPr>
          <a:xfrm>
            <a:off x="3" y="3670628"/>
            <a:ext cx="12191997" cy="2577772"/>
          </a:xfrm>
        </p:spPr>
        <p:txBody>
          <a:bodyPr>
            <a:noAutofit/>
          </a:bodyPr>
          <a:lstStyle>
            <a:lvl1pPr marL="0" indent="0" algn="ctr">
              <a:buNone/>
              <a:defRPr sz="3200" b="0" i="0" cap="all" spc="600" baseline="0">
                <a:solidFill>
                  <a:schemeClr val="accent3"/>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383431748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and Content 3">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A084D09-1B2D-4EE2-82A7-83196133B801}"/>
              </a:ext>
              <a:ext uri="{C183D7F6-B498-43B3-948B-1728B52AA6E4}">
                <adec:decorative xmlns:adec="http://schemas.microsoft.com/office/drawing/2017/decorative" val="1"/>
              </a:ext>
            </a:extLst>
          </p:cNvPr>
          <p:cNvGrpSpPr/>
          <p:nvPr userDrawn="1"/>
        </p:nvGrpSpPr>
        <p:grpSpPr>
          <a:xfrm>
            <a:off x="0" y="-6350"/>
            <a:ext cx="12185769" cy="6864350"/>
            <a:chOff x="0" y="-6350"/>
            <a:chExt cx="12185769" cy="6864350"/>
          </a:xfrm>
        </p:grpSpPr>
        <p:sp>
          <p:nvSpPr>
            <p:cNvPr id="4" name="Rectangle 3">
              <a:extLst>
                <a:ext uri="{FF2B5EF4-FFF2-40B4-BE49-F238E27FC236}">
                  <a16:creationId xmlns:a16="http://schemas.microsoft.com/office/drawing/2014/main" id="{53860AA6-1B14-DF89-B725-CC444E502028}"/>
                </a:ext>
                <a:ext uri="{C183D7F6-B498-43B3-948B-1728B52AA6E4}">
                  <adec:decorative xmlns:adec="http://schemas.microsoft.com/office/drawing/2017/decorative" val="1"/>
                </a:ext>
              </a:extLst>
            </p:cNvPr>
            <p:cNvSpPr/>
            <p:nvPr/>
          </p:nvSpPr>
          <p:spPr>
            <a:xfrm>
              <a:off x="0" y="-6350"/>
              <a:ext cx="6160393"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pic>
          <p:nvPicPr>
            <p:cNvPr id="6" name="Content Placeholder 14">
              <a:extLst>
                <a:ext uri="{FF2B5EF4-FFF2-40B4-BE49-F238E27FC236}">
                  <a16:creationId xmlns:a16="http://schemas.microsoft.com/office/drawing/2014/main" id="{D172E570-D67F-4980-88C2-CF6560C1C193}"/>
                </a:ext>
                <a:ext uri="{C183D7F6-B498-43B3-948B-1728B52AA6E4}">
                  <adec:decorative xmlns:adec="http://schemas.microsoft.com/office/drawing/2017/decorative" val="1"/>
                </a:ext>
              </a:extLst>
            </p:cNvPr>
            <p:cNvPicPr>
              <a:picLocks noChangeAspect="1"/>
            </p:cNvPicPr>
            <p:nvPr/>
          </p:nvPicPr>
          <p:blipFill rotWithShape="1">
            <a:blip r:embed="rId2" cstate="screen">
              <a:alphaModFix/>
              <a:extLst>
                <a:ext uri="{28A0092B-C50C-407E-A947-70E740481C1C}">
                  <a14:useLocalDpi xmlns:a14="http://schemas.microsoft.com/office/drawing/2010/main"/>
                </a:ext>
              </a:extLst>
            </a:blip>
            <a:srcRect/>
            <a:stretch/>
          </p:blipFill>
          <p:spPr>
            <a:xfrm rot="5400000">
              <a:off x="5750267" y="410125"/>
              <a:ext cx="6845628" cy="6025377"/>
            </a:xfrm>
            <a:prstGeom prst="rect">
              <a:avLst/>
            </a:prstGeom>
          </p:spPr>
        </p:pic>
        <p:grpSp>
          <p:nvGrpSpPr>
            <p:cNvPr id="7" name="Group 6">
              <a:extLst>
                <a:ext uri="{FF2B5EF4-FFF2-40B4-BE49-F238E27FC236}">
                  <a16:creationId xmlns:a16="http://schemas.microsoft.com/office/drawing/2014/main" id="{AF90BF68-CF26-6705-CBFD-428BEB787EDB}"/>
                </a:ext>
              </a:extLst>
            </p:cNvPr>
            <p:cNvGrpSpPr/>
            <p:nvPr/>
          </p:nvGrpSpPr>
          <p:grpSpPr>
            <a:xfrm rot="10800000">
              <a:off x="5304704" y="259572"/>
              <a:ext cx="584267" cy="390181"/>
              <a:chOff x="1876516" y="596691"/>
              <a:chExt cx="584267" cy="390181"/>
            </a:xfrm>
          </p:grpSpPr>
          <p:sp>
            <p:nvSpPr>
              <p:cNvPr id="8" name="Oval 7">
                <a:extLst>
                  <a:ext uri="{FF2B5EF4-FFF2-40B4-BE49-F238E27FC236}">
                    <a16:creationId xmlns:a16="http://schemas.microsoft.com/office/drawing/2014/main" id="{1066F635-8DB9-B091-8467-D8F0327217F4}"/>
                  </a:ext>
                  <a:ext uri="{C183D7F6-B498-43B3-948B-1728B52AA6E4}">
                    <adec:decorative xmlns:adec="http://schemas.microsoft.com/office/drawing/2017/decorative" val="1"/>
                  </a:ext>
                </a:extLst>
              </p:cNvPr>
              <p:cNvSpPr/>
              <p:nvPr/>
            </p:nvSpPr>
            <p:spPr>
              <a:xfrm>
                <a:off x="1876516" y="842493"/>
                <a:ext cx="144379" cy="144379"/>
              </a:xfrm>
              <a:prstGeom prst="ellipse">
                <a:avLst/>
              </a:prstGeom>
              <a:noFill/>
              <a:ln>
                <a:solidFill>
                  <a:schemeClr val="accent4">
                    <a:lumMod val="60000"/>
                    <a:lumOff val="40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 name="Graphic 12">
                <a:extLst>
                  <a:ext uri="{FF2B5EF4-FFF2-40B4-BE49-F238E27FC236}">
                    <a16:creationId xmlns:a16="http://schemas.microsoft.com/office/drawing/2014/main" id="{882D2FD3-A05B-400C-6347-115486FFD943}"/>
                  </a:ext>
                  <a:ext uri="{C183D7F6-B498-43B3-948B-1728B52AA6E4}">
                    <adec:decorative xmlns:adec="http://schemas.microsoft.com/office/drawing/2017/decorative" val="1"/>
                  </a:ext>
                </a:extLst>
              </p:cNvPr>
              <p:cNvSpPr/>
              <p:nvPr/>
            </p:nvSpPr>
            <p:spPr>
              <a:xfrm>
                <a:off x="2360199" y="596691"/>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sp>
        <p:nvSpPr>
          <p:cNvPr id="2" name="Title 1">
            <a:extLst>
              <a:ext uri="{FF2B5EF4-FFF2-40B4-BE49-F238E27FC236}">
                <a16:creationId xmlns:a16="http://schemas.microsoft.com/office/drawing/2014/main" id="{960459F4-C5B9-4070-46D1-2E7DA3EFBFC9}"/>
              </a:ext>
            </a:extLst>
          </p:cNvPr>
          <p:cNvSpPr>
            <a:spLocks noGrp="1"/>
          </p:cNvSpPr>
          <p:nvPr>
            <p:ph type="title"/>
          </p:nvPr>
        </p:nvSpPr>
        <p:spPr>
          <a:xfrm>
            <a:off x="838201" y="365125"/>
            <a:ext cx="4466502" cy="1936866"/>
          </a:xfrm>
        </p:spPr>
        <p:txBody>
          <a:bodyPr anchor="b"/>
          <a:lstStyle>
            <a:lvl1pPr>
              <a:defRPr sz="3200" cap="all" baseline="0">
                <a:solidFill>
                  <a:schemeClr val="accent3">
                    <a:lumMod val="75000"/>
                  </a:schemeClr>
                </a:solidFill>
              </a:defRPr>
            </a:lvl1pPr>
          </a:lstStyle>
          <a:p>
            <a:r>
              <a:rPr lang="en-US"/>
              <a:t>Click to edit Master title style</a:t>
            </a:r>
            <a:endParaRPr lang="en-US" dirty="0"/>
          </a:p>
        </p:txBody>
      </p:sp>
      <p:cxnSp>
        <p:nvCxnSpPr>
          <p:cNvPr id="5" name="Straight Connector 4">
            <a:extLst>
              <a:ext uri="{FF2B5EF4-FFF2-40B4-BE49-F238E27FC236}">
                <a16:creationId xmlns:a16="http://schemas.microsoft.com/office/drawing/2014/main" id="{34F613B1-323C-4C25-4526-1D3313A7161D}"/>
              </a:ext>
              <a:ext uri="{C183D7F6-B498-43B3-948B-1728B52AA6E4}">
                <adec:decorative xmlns:adec="http://schemas.microsoft.com/office/drawing/2017/decorative" val="1"/>
              </a:ext>
            </a:extLst>
          </p:cNvPr>
          <p:cNvCxnSpPr>
            <a:cxnSpLocks/>
          </p:cNvCxnSpPr>
          <p:nvPr userDrawn="1"/>
        </p:nvCxnSpPr>
        <p:spPr>
          <a:xfrm>
            <a:off x="835831" y="2620500"/>
            <a:ext cx="4471665"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13" name="Content Placeholder 12">
            <a:extLst>
              <a:ext uri="{FF2B5EF4-FFF2-40B4-BE49-F238E27FC236}">
                <a16:creationId xmlns:a16="http://schemas.microsoft.com/office/drawing/2014/main" id="{2D2C2143-1936-BBDA-A6A8-40B6DBD16AED}"/>
              </a:ext>
            </a:extLst>
          </p:cNvPr>
          <p:cNvSpPr>
            <a:spLocks noGrp="1"/>
          </p:cNvSpPr>
          <p:nvPr>
            <p:ph sz="quarter" idx="10" hasCustomPrompt="1"/>
          </p:nvPr>
        </p:nvSpPr>
        <p:spPr>
          <a:xfrm>
            <a:off x="838201" y="3097848"/>
            <a:ext cx="4466504" cy="3405187"/>
          </a:xfrm>
        </p:spPr>
        <p:txBody>
          <a:bodyPr/>
          <a:lstStyle>
            <a:lvl1pPr>
              <a:lnSpc>
                <a:spcPct val="120000"/>
              </a:lnSpc>
              <a:spcBef>
                <a:spcPts val="1000"/>
              </a:spcBef>
              <a:spcAft>
                <a:spcPts val="600"/>
              </a:spcAft>
              <a:defRPr sz="1800">
                <a:solidFill>
                  <a:schemeClr val="bg1"/>
                </a:solidFill>
                <a:latin typeface="+mn-lt"/>
              </a:defRPr>
            </a:lvl1pPr>
            <a:lvl2pPr>
              <a:lnSpc>
                <a:spcPct val="120000"/>
              </a:lnSpc>
              <a:spcBef>
                <a:spcPts val="1000"/>
              </a:spcBef>
              <a:spcAft>
                <a:spcPts val="600"/>
              </a:spcAft>
              <a:defRPr sz="1600">
                <a:solidFill>
                  <a:schemeClr val="bg1"/>
                </a:solidFill>
                <a:latin typeface="+mn-lt"/>
              </a:defRPr>
            </a:lvl2pPr>
            <a:lvl3pPr>
              <a:lnSpc>
                <a:spcPct val="120000"/>
              </a:lnSpc>
              <a:spcBef>
                <a:spcPts val="1000"/>
              </a:spcBef>
              <a:spcAft>
                <a:spcPts val="600"/>
              </a:spcAft>
              <a:defRPr sz="1400">
                <a:solidFill>
                  <a:schemeClr val="bg1"/>
                </a:solidFill>
                <a:latin typeface="+mn-lt"/>
              </a:defRPr>
            </a:lvl3pPr>
            <a:lvl4pPr>
              <a:lnSpc>
                <a:spcPct val="120000"/>
              </a:lnSpc>
              <a:spcBef>
                <a:spcPts val="1000"/>
              </a:spcBef>
              <a:spcAft>
                <a:spcPts val="600"/>
              </a:spcAft>
              <a:defRPr sz="1200">
                <a:solidFill>
                  <a:schemeClr val="bg1"/>
                </a:solidFill>
                <a:latin typeface="+mn-lt"/>
              </a:defRPr>
            </a:lvl4pPr>
            <a:lvl5pPr>
              <a:lnSpc>
                <a:spcPct val="120000"/>
              </a:lnSpc>
              <a:spcBef>
                <a:spcPts val="1000"/>
              </a:spcBef>
              <a:spcAft>
                <a:spcPts val="600"/>
              </a:spcAft>
              <a:defRPr sz="1200">
                <a:solidFill>
                  <a:schemeClr val="bg1"/>
                </a:solidFill>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3576787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3224853794"/>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4_Title and 2 column">
    <p:bg>
      <p:bgPr>
        <a:gradFill>
          <a:gsLst>
            <a:gs pos="100000">
              <a:schemeClr val="tx2"/>
            </a:gs>
            <a:gs pos="81000">
              <a:schemeClr val="accent6"/>
            </a:gs>
            <a:gs pos="31000">
              <a:srgbClr val="02090E"/>
            </a:gs>
            <a:gs pos="14000">
              <a:schemeClr val="accent4">
                <a:lumMod val="75000"/>
              </a:schemeClr>
            </a:gs>
            <a:gs pos="0">
              <a:schemeClr val="accent4"/>
            </a:gs>
          </a:gsLst>
          <a:lin ang="126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EB5B81B-FCE8-FE9C-8F0A-6488B25F0F6A}"/>
              </a:ext>
              <a:ext uri="{C183D7F6-B498-43B3-948B-1728B52AA6E4}">
                <adec:decorative xmlns:adec="http://schemas.microsoft.com/office/drawing/2017/decorative"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321869" y="579120"/>
            <a:ext cx="11548261" cy="2733306"/>
          </a:xfrm>
        </p:spPr>
        <p:txBody>
          <a:bodyPr anchor="b">
            <a:noAutofit/>
          </a:bodyPr>
          <a:lstStyle>
            <a:lvl1pPr algn="ctr">
              <a:defRPr sz="3200" cap="all" spc="300" baseline="0"/>
            </a:lvl1pPr>
          </a:lstStyle>
          <a:p>
            <a:r>
              <a:rPr lang="en-US" dirty="0"/>
              <a:t>Click to add title</a:t>
            </a:r>
          </a:p>
        </p:txBody>
      </p:sp>
      <p:sp>
        <p:nvSpPr>
          <p:cNvPr id="7" name="Subtitle 2">
            <a:extLst>
              <a:ext uri="{FF2B5EF4-FFF2-40B4-BE49-F238E27FC236}">
                <a16:creationId xmlns:a16="http://schemas.microsoft.com/office/drawing/2014/main" id="{5F877C2F-8190-18D9-5D24-5BD7B05A29F8}"/>
              </a:ext>
            </a:extLst>
          </p:cNvPr>
          <p:cNvSpPr>
            <a:spLocks noGrp="1"/>
          </p:cNvSpPr>
          <p:nvPr>
            <p:ph type="subTitle" idx="1" hasCustomPrompt="1"/>
          </p:nvPr>
        </p:nvSpPr>
        <p:spPr>
          <a:xfrm>
            <a:off x="321868" y="3484615"/>
            <a:ext cx="11562303" cy="2387865"/>
          </a:xfrm>
        </p:spPr>
        <p:txBody>
          <a:bodyPr>
            <a:noAutofit/>
          </a:bodyPr>
          <a:lstStyle>
            <a:lvl1pPr marL="0" indent="0" algn="ctr">
              <a:buNone/>
              <a:defRPr sz="6000" b="0" i="0" cap="all" spc="600" baseline="0">
                <a:solidFill>
                  <a:schemeClr val="accent3">
                    <a:lumMod val="75000"/>
                  </a:schemeClr>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395156133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Section Title">
    <p:bg>
      <p:bgPr>
        <a:gradFill>
          <a:gsLst>
            <a:gs pos="100000">
              <a:schemeClr val="tx2"/>
            </a:gs>
            <a:gs pos="79000">
              <a:schemeClr val="accent6"/>
            </a:gs>
            <a:gs pos="31000">
              <a:srgbClr val="02090E"/>
            </a:gs>
            <a:gs pos="14000">
              <a:schemeClr val="accent4">
                <a:lumMod val="75000"/>
              </a:schemeClr>
            </a:gs>
            <a:gs pos="0">
              <a:schemeClr val="accent4"/>
            </a:gs>
          </a:gsLst>
          <a:lin ang="5400000" scaled="0"/>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664209F-41AB-70E5-1B9E-7490900C59C9}"/>
              </a:ext>
              <a:ext uri="{C183D7F6-B498-43B3-948B-1728B52AA6E4}">
                <adec:decorative xmlns:adec="http://schemas.microsoft.com/office/drawing/2017/decorative" val="1"/>
              </a:ext>
            </a:extLst>
          </p:cNvPr>
          <p:cNvSpPr/>
          <p:nvPr userDrawn="1"/>
        </p:nvSpPr>
        <p:spPr>
          <a:xfrm>
            <a:off x="2" y="1"/>
            <a:ext cx="12191997" cy="6857998"/>
          </a:xfrm>
          <a:prstGeom prst="rect">
            <a:avLst/>
          </a:prstGeom>
          <a:gradFill flip="none" rotWithShape="1">
            <a:gsLst>
              <a:gs pos="0">
                <a:srgbClr val="1A012C"/>
              </a:gs>
              <a:gs pos="45000">
                <a:srgbClr val="1A012C">
                  <a:alpha val="50000"/>
                </a:srgbClr>
              </a:gs>
              <a:gs pos="100000">
                <a:schemeClr val="accent6">
                  <a:lumMod val="50000"/>
                  <a:alpha val="50000"/>
                </a:schemeClr>
              </a:gs>
            </a:gsLst>
            <a:path path="circle">
              <a:fillToRect l="50000" t="50000" r="50000" b="5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032D3409-585B-54E2-1DCC-AC58804E4AE7}"/>
              </a:ext>
              <a:ext uri="{C183D7F6-B498-43B3-948B-1728B52AA6E4}">
                <adec:decorative xmlns:adec="http://schemas.microsoft.com/office/drawing/2017/decorative" val="1"/>
              </a:ext>
            </a:extLst>
          </p:cNvPr>
          <p:cNvSpPr/>
          <p:nvPr userDrawn="1"/>
        </p:nvSpPr>
        <p:spPr>
          <a:xfrm>
            <a:off x="1" y="-6350"/>
            <a:ext cx="6096000"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799891" y="511762"/>
            <a:ext cx="4960830" cy="2785158"/>
          </a:xfrm>
        </p:spPr>
        <p:txBody>
          <a:bodyPr anchor="b">
            <a:noAutofit/>
          </a:bodyPr>
          <a:lstStyle>
            <a:lvl1pPr algn="l">
              <a:defRPr sz="2400" cap="all" spc="300" baseline="0"/>
            </a:lvl1pPr>
          </a:lstStyle>
          <a:p>
            <a:r>
              <a:rPr lang="en-US" dirty="0"/>
              <a:t>Click to add title</a:t>
            </a:r>
          </a:p>
        </p:txBody>
      </p:sp>
      <p:sp>
        <p:nvSpPr>
          <p:cNvPr id="8" name="Subtitle 2">
            <a:extLst>
              <a:ext uri="{FF2B5EF4-FFF2-40B4-BE49-F238E27FC236}">
                <a16:creationId xmlns:a16="http://schemas.microsoft.com/office/drawing/2014/main" id="{E47B8A5C-E279-DB0B-E9D3-927417876125}"/>
              </a:ext>
            </a:extLst>
          </p:cNvPr>
          <p:cNvSpPr>
            <a:spLocks noGrp="1"/>
          </p:cNvSpPr>
          <p:nvPr>
            <p:ph type="subTitle" idx="1" hasCustomPrompt="1"/>
          </p:nvPr>
        </p:nvSpPr>
        <p:spPr>
          <a:xfrm>
            <a:off x="802640" y="3484615"/>
            <a:ext cx="4958081" cy="2387865"/>
          </a:xfrm>
        </p:spPr>
        <p:txBody>
          <a:bodyPr>
            <a:noAutofit/>
          </a:bodyPr>
          <a:lstStyle>
            <a:lvl1pPr marL="0" indent="0" algn="l">
              <a:buNone/>
              <a:defRPr sz="3200" b="0" i="0" cap="all" spc="600" baseline="0">
                <a:solidFill>
                  <a:schemeClr val="accent3">
                    <a:lumMod val="75000"/>
                  </a:schemeClr>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0" name="Picture Placeholder 9">
            <a:extLst>
              <a:ext uri="{FF2B5EF4-FFF2-40B4-BE49-F238E27FC236}">
                <a16:creationId xmlns:a16="http://schemas.microsoft.com/office/drawing/2014/main" id="{D386C402-C5C5-2A54-C618-62673AD93CB4}"/>
              </a:ext>
            </a:extLst>
          </p:cNvPr>
          <p:cNvSpPr>
            <a:spLocks noGrp="1"/>
          </p:cNvSpPr>
          <p:nvPr>
            <p:ph type="pic" sz="quarter" idx="13"/>
          </p:nvPr>
        </p:nvSpPr>
        <p:spPr>
          <a:xfrm>
            <a:off x="6497638" y="336550"/>
            <a:ext cx="5322887" cy="6184900"/>
          </a:xfrm>
        </p:spPr>
        <p:txBody>
          <a:bodyPr/>
          <a:lstStyle>
            <a:lvl1pPr algn="ctr">
              <a:defRPr sz="2000"/>
            </a:lvl1pPr>
          </a:lstStyle>
          <a:p>
            <a:r>
              <a:rPr lang="en-US"/>
              <a:t>Click icon to add picture</a:t>
            </a:r>
            <a:endParaRPr lang="en-US" dirty="0"/>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7836086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6_Title and 2 column">
    <p:bg>
      <p:bgPr>
        <a:gradFill>
          <a:gsLst>
            <a:gs pos="100000">
              <a:schemeClr val="tx2"/>
            </a:gs>
            <a:gs pos="79000">
              <a:schemeClr val="accent6"/>
            </a:gs>
            <a:gs pos="55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pic>
        <p:nvPicPr>
          <p:cNvPr id="4" name="Content Placeholder 14">
            <a:extLst>
              <a:ext uri="{FF2B5EF4-FFF2-40B4-BE49-F238E27FC236}">
                <a16:creationId xmlns:a16="http://schemas.microsoft.com/office/drawing/2014/main" id="{318CE367-BBCB-F4AB-635F-4C9995EAE350}"/>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6350"/>
            <a:ext cx="2356339" cy="6853863"/>
          </a:xfrm>
          <a:prstGeom prst="rect">
            <a:avLst/>
          </a:prstGeom>
        </p:spPr>
      </p:pic>
      <p:sp>
        <p:nvSpPr>
          <p:cNvPr id="5" name="Rectangle 4">
            <a:extLst>
              <a:ext uri="{FF2B5EF4-FFF2-40B4-BE49-F238E27FC236}">
                <a16:creationId xmlns:a16="http://schemas.microsoft.com/office/drawing/2014/main" id="{5CE3FBBA-81E2-31F1-EF51-02706B5B5C0A}"/>
              </a:ext>
              <a:ext uri="{C183D7F6-B498-43B3-948B-1728B52AA6E4}">
                <adec:decorative xmlns:adec="http://schemas.microsoft.com/office/drawing/2017/decorative" val="1"/>
              </a:ext>
            </a:extLst>
          </p:cNvPr>
          <p:cNvSpPr/>
          <p:nvPr userDrawn="1"/>
        </p:nvSpPr>
        <p:spPr>
          <a:xfrm>
            <a:off x="2356339" y="-6350"/>
            <a:ext cx="9831801"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6" name="Straight Connector 5">
            <a:extLst>
              <a:ext uri="{FF2B5EF4-FFF2-40B4-BE49-F238E27FC236}">
                <a16:creationId xmlns:a16="http://schemas.microsoft.com/office/drawing/2014/main" id="{9AD3746D-3CD1-FFA5-0019-AD0C588B1924}"/>
              </a:ext>
              <a:ext uri="{C183D7F6-B498-43B3-948B-1728B52AA6E4}">
                <adec:decorative xmlns:adec="http://schemas.microsoft.com/office/drawing/2017/decorative" val="1"/>
              </a:ext>
            </a:extLst>
          </p:cNvPr>
          <p:cNvCxnSpPr>
            <a:cxnSpLocks/>
          </p:cNvCxnSpPr>
          <p:nvPr userDrawn="1"/>
        </p:nvCxnSpPr>
        <p:spPr>
          <a:xfrm>
            <a:off x="3305669" y="2002443"/>
            <a:ext cx="7922116"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3305669" y="113097"/>
            <a:ext cx="7420819" cy="1656304"/>
          </a:xfrm>
        </p:spPr>
        <p:txBody>
          <a:bodyPr lIns="0" anchor="b">
            <a:noAutofit/>
          </a:bodyPr>
          <a:lstStyle>
            <a:lvl1pPr algn="l">
              <a:defRPr sz="3200" cap="all" spc="0" baseline="0">
                <a:solidFill>
                  <a:schemeClr val="accent3">
                    <a:lumMod val="75000"/>
                  </a:schemeClr>
                </a:solidFill>
              </a:defRPr>
            </a:lvl1pPr>
          </a:lstStyle>
          <a:p>
            <a:r>
              <a:rPr lang="en-US" dirty="0"/>
              <a:t>Click to add title</a:t>
            </a:r>
          </a:p>
        </p:txBody>
      </p:sp>
      <p:sp>
        <p:nvSpPr>
          <p:cNvPr id="13" name="Content Placeholder 12">
            <a:extLst>
              <a:ext uri="{FF2B5EF4-FFF2-40B4-BE49-F238E27FC236}">
                <a16:creationId xmlns:a16="http://schemas.microsoft.com/office/drawing/2014/main" id="{B9624CF4-7769-4663-3361-39136F5E20C8}"/>
              </a:ext>
            </a:extLst>
          </p:cNvPr>
          <p:cNvSpPr>
            <a:spLocks noGrp="1"/>
          </p:cNvSpPr>
          <p:nvPr>
            <p:ph sz="quarter" idx="31" hasCustomPrompt="1"/>
          </p:nvPr>
        </p:nvSpPr>
        <p:spPr>
          <a:xfrm>
            <a:off x="3305669" y="2470150"/>
            <a:ext cx="7420819" cy="3676649"/>
          </a:xfrm>
        </p:spPr>
        <p:txBody>
          <a:bodyPr/>
          <a:lstStyle>
            <a:lvl1pPr marL="285750" indent="-285750">
              <a:lnSpc>
                <a:spcPct val="120000"/>
              </a:lnSpc>
              <a:spcBef>
                <a:spcPts val="1000"/>
              </a:spcBef>
              <a:spcAft>
                <a:spcPts val="600"/>
              </a:spcAft>
              <a:buClr>
                <a:schemeClr val="accent3"/>
              </a:buClr>
              <a:buFont typeface="Arial" panose="020B0604020202020204" pitchFamily="34" charset="0"/>
              <a:buChar char="•"/>
              <a:defRPr sz="1800">
                <a:solidFill>
                  <a:schemeClr val="bg1"/>
                </a:solidFill>
                <a:latin typeface="+mn-lt"/>
              </a:defRPr>
            </a:lvl1pPr>
            <a:lvl2pPr marL="800100" indent="-342900">
              <a:lnSpc>
                <a:spcPct val="120000"/>
              </a:lnSpc>
              <a:spcBef>
                <a:spcPts val="1000"/>
              </a:spcBef>
              <a:spcAft>
                <a:spcPts val="600"/>
              </a:spcAft>
              <a:buClr>
                <a:schemeClr val="accent3"/>
              </a:buClr>
              <a:buFont typeface="Arial" panose="020B0604020202020204" pitchFamily="34" charset="0"/>
              <a:buChar char="•"/>
              <a:defRPr sz="1600">
                <a:solidFill>
                  <a:schemeClr val="bg1"/>
                </a:solidFill>
                <a:latin typeface="+mn-lt"/>
              </a:defRPr>
            </a:lvl2pPr>
            <a:lvl3pPr marL="1257300" indent="-342900">
              <a:lnSpc>
                <a:spcPct val="120000"/>
              </a:lnSpc>
              <a:spcBef>
                <a:spcPts val="1000"/>
              </a:spcBef>
              <a:spcAft>
                <a:spcPts val="600"/>
              </a:spcAft>
              <a:buClr>
                <a:schemeClr val="accent3"/>
              </a:buClr>
              <a:buFont typeface="Arial" panose="020B0604020202020204" pitchFamily="34" charset="0"/>
              <a:buChar char="•"/>
              <a:defRPr sz="1400">
                <a:solidFill>
                  <a:schemeClr val="bg1"/>
                </a:solidFill>
                <a:latin typeface="+mn-lt"/>
              </a:defRPr>
            </a:lvl3pPr>
            <a:lvl4pPr marL="1657350" indent="-285750">
              <a:lnSpc>
                <a:spcPct val="120000"/>
              </a:lnSpc>
              <a:spcBef>
                <a:spcPts val="1000"/>
              </a:spcBef>
              <a:spcAft>
                <a:spcPts val="600"/>
              </a:spcAft>
              <a:buClr>
                <a:schemeClr val="accent3"/>
              </a:buClr>
              <a:buFont typeface="Arial" panose="020B0604020202020204" pitchFamily="34" charset="0"/>
              <a:buChar char="•"/>
              <a:defRPr sz="1200">
                <a:solidFill>
                  <a:schemeClr val="bg1"/>
                </a:solidFill>
                <a:latin typeface="+mn-lt"/>
              </a:defRPr>
            </a:lvl4pPr>
            <a:lvl5pPr marL="2114550" indent="-285750">
              <a:lnSpc>
                <a:spcPct val="120000"/>
              </a:lnSpc>
              <a:spcBef>
                <a:spcPts val="1000"/>
              </a:spcBef>
              <a:spcAft>
                <a:spcPts val="600"/>
              </a:spcAft>
              <a:buClr>
                <a:schemeClr val="accent3"/>
              </a:buClr>
              <a:buFont typeface="Arial" panose="020B0604020202020204" pitchFamily="34" charset="0"/>
              <a:buChar char="•"/>
              <a:defRPr sz="1200">
                <a:solidFill>
                  <a:schemeClr val="bg1"/>
                </a:solidFill>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424445603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3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361F2FA-20C7-5447-C138-CE2CA1867FE7}"/>
              </a:ext>
              <a:ext uri="{C183D7F6-B498-43B3-948B-1728B52AA6E4}">
                <adec:decorative xmlns:adec="http://schemas.microsoft.com/office/drawing/2017/decorative" val="1"/>
              </a:ext>
            </a:extLst>
          </p:cNvPr>
          <p:cNvGrpSpPr/>
          <p:nvPr userDrawn="1"/>
        </p:nvGrpSpPr>
        <p:grpSpPr>
          <a:xfrm>
            <a:off x="3" y="2"/>
            <a:ext cx="12191997" cy="6857998"/>
            <a:chOff x="3" y="2"/>
            <a:chExt cx="12191997" cy="6857998"/>
          </a:xfrm>
        </p:grpSpPr>
        <p:sp>
          <p:nvSpPr>
            <p:cNvPr id="21" name="Rectangle 20">
              <a:extLst>
                <a:ext uri="{FF2B5EF4-FFF2-40B4-BE49-F238E27FC236}">
                  <a16:creationId xmlns:a16="http://schemas.microsoft.com/office/drawing/2014/main" id="{DFEDD626-82E4-71C6-25F1-CDA46B7B3F39}"/>
                </a:ext>
              </a:extLst>
            </p:cNvPr>
            <p:cNvSpPr/>
            <p:nvPr/>
          </p:nvSpPr>
          <p:spPr>
            <a:xfrm>
              <a:off x="3" y="2"/>
              <a:ext cx="12191997" cy="6857998"/>
            </a:xfrm>
            <a:prstGeom prst="rect">
              <a:avLst/>
            </a:prstGeom>
            <a:gradFill flip="none" rotWithShape="1">
              <a:gsLst>
                <a:gs pos="0">
                  <a:srgbClr val="1A012C"/>
                </a:gs>
                <a:gs pos="45000">
                  <a:srgbClr val="1A012C">
                    <a:alpha val="50000"/>
                  </a:srgbClr>
                </a:gs>
                <a:gs pos="100000">
                  <a:schemeClr val="accent6">
                    <a:lumMod val="50000"/>
                    <a:alpha val="50000"/>
                  </a:schemeClr>
                </a:gs>
              </a:gsLst>
              <a:path path="circle">
                <a:fillToRect l="50000" t="50000" r="50000" b="5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a:extLst>
                <a:ext uri="{FF2B5EF4-FFF2-40B4-BE49-F238E27FC236}">
                  <a16:creationId xmlns:a16="http://schemas.microsoft.com/office/drawing/2014/main" id="{CDC952AF-CE06-54F7-CB4A-1722F90AC3DF}"/>
                </a:ext>
                <a:ext uri="{C183D7F6-B498-43B3-948B-1728B52AA6E4}">
                  <adec:decorative xmlns:adec="http://schemas.microsoft.com/office/drawing/2017/decorative" val="1"/>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3" y="2"/>
              <a:ext cx="12191994" cy="6857996"/>
            </a:xfrm>
            <a:prstGeom prst="rect">
              <a:avLst/>
            </a:prstGeom>
          </p:spPr>
        </p:pic>
        <p:grpSp>
          <p:nvGrpSpPr>
            <p:cNvPr id="11" name="Group 10">
              <a:extLst>
                <a:ext uri="{FF2B5EF4-FFF2-40B4-BE49-F238E27FC236}">
                  <a16:creationId xmlns:a16="http://schemas.microsoft.com/office/drawing/2014/main" id="{6E6EDFF3-843B-AAE9-DB73-423142606F52}"/>
                </a:ext>
              </a:extLst>
            </p:cNvPr>
            <p:cNvGrpSpPr/>
            <p:nvPr/>
          </p:nvGrpSpPr>
          <p:grpSpPr>
            <a:xfrm rot="5400000">
              <a:off x="1645776" y="1222395"/>
              <a:ext cx="431603" cy="412684"/>
              <a:chOff x="1870859" y="869908"/>
              <a:chExt cx="431603" cy="412684"/>
            </a:xfrm>
          </p:grpSpPr>
          <p:sp>
            <p:nvSpPr>
              <p:cNvPr id="12" name="Graphic 15">
                <a:extLst>
                  <a:ext uri="{FF2B5EF4-FFF2-40B4-BE49-F238E27FC236}">
                    <a16:creationId xmlns:a16="http://schemas.microsoft.com/office/drawing/2014/main" id="{312F4F85-6C79-201D-E20D-64CD4728E4C8}"/>
                  </a:ext>
                  <a:ext uri="{C183D7F6-B498-43B3-948B-1728B52AA6E4}">
                    <adec:decorative xmlns:adec="http://schemas.microsoft.com/office/drawing/2017/decorative"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3" name="Graphic 12">
                <a:extLst>
                  <a:ext uri="{FF2B5EF4-FFF2-40B4-BE49-F238E27FC236}">
                    <a16:creationId xmlns:a16="http://schemas.microsoft.com/office/drawing/2014/main" id="{01D71DAD-ECC6-A850-88E4-A4EDCF494A24}"/>
                  </a:ext>
                  <a:ext uri="{C183D7F6-B498-43B3-948B-1728B52AA6E4}">
                    <adec:decorative xmlns:adec="http://schemas.microsoft.com/office/drawing/2017/decorative"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nvGrpSpPr>
            <p:cNvPr id="14" name="Group 13">
              <a:extLst>
                <a:ext uri="{FF2B5EF4-FFF2-40B4-BE49-F238E27FC236}">
                  <a16:creationId xmlns:a16="http://schemas.microsoft.com/office/drawing/2014/main" id="{C632CC6D-6024-2368-8EBA-4B7A2D6428BC}"/>
                </a:ext>
              </a:extLst>
            </p:cNvPr>
            <p:cNvGrpSpPr/>
            <p:nvPr/>
          </p:nvGrpSpPr>
          <p:grpSpPr>
            <a:xfrm rot="20626702">
              <a:off x="10248169" y="5448942"/>
              <a:ext cx="431603" cy="412684"/>
              <a:chOff x="1870859" y="869908"/>
              <a:chExt cx="431603" cy="412684"/>
            </a:xfrm>
          </p:grpSpPr>
          <p:sp>
            <p:nvSpPr>
              <p:cNvPr id="6" name="Graphic 15">
                <a:extLst>
                  <a:ext uri="{FF2B5EF4-FFF2-40B4-BE49-F238E27FC236}">
                    <a16:creationId xmlns:a16="http://schemas.microsoft.com/office/drawing/2014/main" id="{B05BE7BE-7D54-A09B-8A67-6B28CF6BB6C0}"/>
                  </a:ext>
                  <a:ext uri="{C183D7F6-B498-43B3-948B-1728B52AA6E4}">
                    <adec:decorative xmlns:adec="http://schemas.microsoft.com/office/drawing/2017/decorative"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7" name="Graphic 12">
                <a:extLst>
                  <a:ext uri="{FF2B5EF4-FFF2-40B4-BE49-F238E27FC236}">
                    <a16:creationId xmlns:a16="http://schemas.microsoft.com/office/drawing/2014/main" id="{258346A9-F75C-6704-EEED-CF7A8A0F8010}"/>
                  </a:ext>
                  <a:ext uri="{C183D7F6-B498-43B3-948B-1728B52AA6E4}">
                    <adec:decorative xmlns:adec="http://schemas.microsoft.com/office/drawing/2017/decorative"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sp>
        <p:nvSpPr>
          <p:cNvPr id="2" name="Title 1">
            <a:extLst>
              <a:ext uri="{FF2B5EF4-FFF2-40B4-BE49-F238E27FC236}">
                <a16:creationId xmlns:a16="http://schemas.microsoft.com/office/drawing/2014/main" id="{782CC39D-03B1-4933-F236-462B5862EBEC}"/>
              </a:ext>
            </a:extLst>
          </p:cNvPr>
          <p:cNvSpPr>
            <a:spLocks noGrp="1"/>
          </p:cNvSpPr>
          <p:nvPr>
            <p:ph type="title"/>
          </p:nvPr>
        </p:nvSpPr>
        <p:spPr>
          <a:xfrm>
            <a:off x="2932448" y="264160"/>
            <a:ext cx="6327105" cy="3373973"/>
          </a:xfrm>
        </p:spPr>
        <p:txBody>
          <a:bodyPr anchor="b"/>
          <a:lstStyle>
            <a:lvl1pPr algn="ctr">
              <a:defRPr sz="3200" cap="all" spc="600" baseline="0">
                <a:solidFill>
                  <a:schemeClr val="accent3">
                    <a:lumMod val="75000"/>
                  </a:schemeClr>
                </a:solidFill>
              </a:defRPr>
            </a:lvl1pPr>
          </a:lstStyle>
          <a:p>
            <a:r>
              <a:rPr lang="en-US"/>
              <a:t>Click to edit Master title style</a:t>
            </a:r>
            <a:endParaRPr lang="en-US" dirty="0"/>
          </a:p>
        </p:txBody>
      </p:sp>
      <p:sp>
        <p:nvSpPr>
          <p:cNvPr id="5" name="Subtitle 2">
            <a:extLst>
              <a:ext uri="{FF2B5EF4-FFF2-40B4-BE49-F238E27FC236}">
                <a16:creationId xmlns:a16="http://schemas.microsoft.com/office/drawing/2014/main" id="{F711CA51-49DC-62CA-F147-F286B1C9DBD9}"/>
              </a:ext>
            </a:extLst>
          </p:cNvPr>
          <p:cNvSpPr>
            <a:spLocks noGrp="1"/>
          </p:cNvSpPr>
          <p:nvPr>
            <p:ph type="subTitle" idx="1" hasCustomPrompt="1"/>
          </p:nvPr>
        </p:nvSpPr>
        <p:spPr>
          <a:xfrm>
            <a:off x="2932448" y="3962135"/>
            <a:ext cx="6327105" cy="2653771"/>
          </a:xfrm>
        </p:spPr>
        <p:txBody>
          <a:bodyPr>
            <a:noAutofit/>
          </a:bodyPr>
          <a:lstStyle>
            <a:lvl1pPr marL="0" indent="0" algn="ctr">
              <a:buNone/>
              <a:defRPr sz="1800" b="0" i="0" cap="all" spc="300" baseline="0">
                <a:solidFill>
                  <a:schemeClr val="bg1"/>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9828149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7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C7D5518-914C-92E3-E9EC-26752C9F05AD}"/>
              </a:ext>
              <a:ext uri="{C183D7F6-B498-43B3-948B-1728B52AA6E4}">
                <adec:decorative xmlns:adec="http://schemas.microsoft.com/office/drawing/2017/decorative" val="1"/>
              </a:ext>
            </a:extLst>
          </p:cNvPr>
          <p:cNvGrpSpPr/>
          <p:nvPr userDrawn="1"/>
        </p:nvGrpSpPr>
        <p:grpSpPr>
          <a:xfrm>
            <a:off x="-1" y="-6350"/>
            <a:ext cx="12192000" cy="6864350"/>
            <a:chOff x="-1" y="-6350"/>
            <a:chExt cx="12192000" cy="6864350"/>
          </a:xfrm>
        </p:grpSpPr>
        <p:sp>
          <p:nvSpPr>
            <p:cNvPr id="4" name="Rectangle 3">
              <a:extLst>
                <a:ext uri="{FF2B5EF4-FFF2-40B4-BE49-F238E27FC236}">
                  <a16:creationId xmlns:a16="http://schemas.microsoft.com/office/drawing/2014/main" id="{C82D0B82-F74C-65EF-3BF6-8EEA16F36B7D}"/>
                </a:ext>
                <a:ext uri="{C183D7F6-B498-43B3-948B-1728B52AA6E4}">
                  <adec:decorative xmlns:adec="http://schemas.microsoft.com/office/drawing/2017/decorative" val="1"/>
                </a:ext>
              </a:extLst>
            </p:cNvPr>
            <p:cNvSpPr/>
            <p:nvPr/>
          </p:nvSpPr>
          <p:spPr>
            <a:xfrm>
              <a:off x="1428750" y="-6350"/>
              <a:ext cx="10763249"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pic>
          <p:nvPicPr>
            <p:cNvPr id="6" name="Picture 5" descr="A blue and purple spiral&#10;&#10;Description automatically generated">
              <a:extLst>
                <a:ext uri="{FF2B5EF4-FFF2-40B4-BE49-F238E27FC236}">
                  <a16:creationId xmlns:a16="http://schemas.microsoft.com/office/drawing/2014/main" id="{44E12326-9CF4-38EC-1BAF-1F994F220899}"/>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b="-93"/>
            <a:stretch/>
          </p:blipFill>
          <p:spPr>
            <a:xfrm flipH="1">
              <a:off x="-1" y="0"/>
              <a:ext cx="1428751" cy="6858000"/>
            </a:xfrm>
            <a:prstGeom prst="rect">
              <a:avLst/>
            </a:prstGeom>
          </p:spPr>
        </p:pic>
        <p:grpSp>
          <p:nvGrpSpPr>
            <p:cNvPr id="7" name="Group 6">
              <a:extLst>
                <a:ext uri="{FF2B5EF4-FFF2-40B4-BE49-F238E27FC236}">
                  <a16:creationId xmlns:a16="http://schemas.microsoft.com/office/drawing/2014/main" id="{AD5C1D9C-B114-FC6A-9213-7287D39EAD9F}"/>
                </a:ext>
              </a:extLst>
            </p:cNvPr>
            <p:cNvGrpSpPr/>
            <p:nvPr/>
          </p:nvGrpSpPr>
          <p:grpSpPr>
            <a:xfrm>
              <a:off x="10649689" y="4382998"/>
              <a:ext cx="754139" cy="1865729"/>
              <a:chOff x="653351" y="2693558"/>
              <a:chExt cx="754139" cy="1865729"/>
            </a:xfrm>
          </p:grpSpPr>
          <p:sp>
            <p:nvSpPr>
              <p:cNvPr id="11" name="Graphic 15">
                <a:extLst>
                  <a:ext uri="{FF2B5EF4-FFF2-40B4-BE49-F238E27FC236}">
                    <a16:creationId xmlns:a16="http://schemas.microsoft.com/office/drawing/2014/main" id="{2BC89B10-C93E-8CE5-73B3-F6049168C313}"/>
                  </a:ext>
                  <a:ext uri="{C183D7F6-B498-43B3-948B-1728B52AA6E4}">
                    <adec:decorative xmlns:adec="http://schemas.microsoft.com/office/drawing/2017/decorative" val="1"/>
                  </a:ext>
                </a:extLst>
              </p:cNvPr>
              <p:cNvSpPr/>
              <p:nvPr/>
            </p:nvSpPr>
            <p:spPr>
              <a:xfrm>
                <a:off x="1098137" y="2693558"/>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2" name="Graphic 12">
                <a:extLst>
                  <a:ext uri="{FF2B5EF4-FFF2-40B4-BE49-F238E27FC236}">
                    <a16:creationId xmlns:a16="http://schemas.microsoft.com/office/drawing/2014/main" id="{39DB2AA2-9661-AC91-932D-2F1BEC47BD84}"/>
                  </a:ext>
                  <a:ext uri="{C183D7F6-B498-43B3-948B-1728B52AA6E4}">
                    <adec:decorative xmlns:adec="http://schemas.microsoft.com/office/drawing/2017/decorative" val="1"/>
                  </a:ext>
                </a:extLst>
              </p:cNvPr>
              <p:cNvSpPr/>
              <p:nvPr/>
            </p:nvSpPr>
            <p:spPr>
              <a:xfrm>
                <a:off x="1306906" y="3837599"/>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sp>
            <p:nvSpPr>
              <p:cNvPr id="13" name="Graphic 12">
                <a:extLst>
                  <a:ext uri="{FF2B5EF4-FFF2-40B4-BE49-F238E27FC236}">
                    <a16:creationId xmlns:a16="http://schemas.microsoft.com/office/drawing/2014/main" id="{86C9AC9B-3792-E880-03FE-D46FB046AB63}"/>
                  </a:ext>
                  <a:ext uri="{C183D7F6-B498-43B3-948B-1728B52AA6E4}">
                    <adec:decorative xmlns:adec="http://schemas.microsoft.com/office/drawing/2017/decorative" val="1"/>
                  </a:ext>
                </a:extLst>
              </p:cNvPr>
              <p:cNvSpPr/>
              <p:nvPr/>
            </p:nvSpPr>
            <p:spPr>
              <a:xfrm>
                <a:off x="653351" y="4521502"/>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nvGrpSpPr>
            <p:cNvPr id="8" name="Group 7">
              <a:extLst>
                <a:ext uri="{FF2B5EF4-FFF2-40B4-BE49-F238E27FC236}">
                  <a16:creationId xmlns:a16="http://schemas.microsoft.com/office/drawing/2014/main" id="{1142A133-65D6-D958-C0CD-E8D45B9BD7BB}"/>
                </a:ext>
              </a:extLst>
            </p:cNvPr>
            <p:cNvGrpSpPr/>
            <p:nvPr/>
          </p:nvGrpSpPr>
          <p:grpSpPr>
            <a:xfrm>
              <a:off x="1870859" y="869908"/>
              <a:ext cx="431603" cy="412684"/>
              <a:chOff x="1870859" y="869908"/>
              <a:chExt cx="431603" cy="412684"/>
            </a:xfrm>
          </p:grpSpPr>
          <p:sp>
            <p:nvSpPr>
              <p:cNvPr id="9" name="Graphic 15">
                <a:extLst>
                  <a:ext uri="{FF2B5EF4-FFF2-40B4-BE49-F238E27FC236}">
                    <a16:creationId xmlns:a16="http://schemas.microsoft.com/office/drawing/2014/main" id="{A746B023-387D-4EAC-052B-60F131E6E707}"/>
                  </a:ext>
                  <a:ext uri="{C183D7F6-B498-43B3-948B-1728B52AA6E4}">
                    <adec:decorative xmlns:adec="http://schemas.microsoft.com/office/drawing/2017/decorative"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0" name="Graphic 12">
                <a:extLst>
                  <a:ext uri="{FF2B5EF4-FFF2-40B4-BE49-F238E27FC236}">
                    <a16:creationId xmlns:a16="http://schemas.microsoft.com/office/drawing/2014/main" id="{20760125-21CF-A296-3EA7-3C6C0E9BCB2F}"/>
                  </a:ext>
                  <a:ext uri="{C183D7F6-B498-43B3-948B-1728B52AA6E4}">
                    <adec:decorative xmlns:adec="http://schemas.microsoft.com/office/drawing/2017/decorative"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cxnSp>
        <p:nvCxnSpPr>
          <p:cNvPr id="14" name="Straight Connector 13">
            <a:extLst>
              <a:ext uri="{FF2B5EF4-FFF2-40B4-BE49-F238E27FC236}">
                <a16:creationId xmlns:a16="http://schemas.microsoft.com/office/drawing/2014/main" id="{7F851D11-41E3-33F2-CBA6-B2A9A5A2A517}"/>
              </a:ext>
              <a:ext uri="{C183D7F6-B498-43B3-948B-1728B52AA6E4}">
                <adec:decorative xmlns:adec="http://schemas.microsoft.com/office/drawing/2017/decorative" val="1"/>
              </a:ext>
            </a:extLst>
          </p:cNvPr>
          <p:cNvCxnSpPr>
            <a:cxnSpLocks/>
          </p:cNvCxnSpPr>
          <p:nvPr userDrawn="1"/>
        </p:nvCxnSpPr>
        <p:spPr>
          <a:xfrm>
            <a:off x="2369139" y="2002443"/>
            <a:ext cx="88735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2399620" y="162560"/>
            <a:ext cx="8843050" cy="1616904"/>
          </a:xfrm>
        </p:spPr>
        <p:txBody>
          <a:bodyPr lIns="0" anchor="b">
            <a:noAutofit/>
          </a:bodyPr>
          <a:lstStyle>
            <a:lvl1pPr algn="l">
              <a:defRPr sz="3200" cap="all" spc="0" baseline="0">
                <a:solidFill>
                  <a:schemeClr val="accent3">
                    <a:lumMod val="75000"/>
                  </a:schemeClr>
                </a:solidFill>
              </a:defRPr>
            </a:lvl1pPr>
          </a:lstStyle>
          <a:p>
            <a:r>
              <a:rPr lang="en-US" dirty="0"/>
              <a:t>Click to add title</a:t>
            </a:r>
          </a:p>
        </p:txBody>
      </p:sp>
      <p:sp>
        <p:nvSpPr>
          <p:cNvPr id="5" name="Content Placeholder 4">
            <a:extLst>
              <a:ext uri="{FF2B5EF4-FFF2-40B4-BE49-F238E27FC236}">
                <a16:creationId xmlns:a16="http://schemas.microsoft.com/office/drawing/2014/main" id="{A2003C5A-BF21-DE87-0ED1-3E2D0F32B5D8}"/>
              </a:ext>
            </a:extLst>
          </p:cNvPr>
          <p:cNvSpPr>
            <a:spLocks noGrp="1"/>
          </p:cNvSpPr>
          <p:nvPr>
            <p:ph sz="quarter" idx="35" hasCustomPrompt="1"/>
          </p:nvPr>
        </p:nvSpPr>
        <p:spPr>
          <a:xfrm>
            <a:off x="2373002" y="2474811"/>
            <a:ext cx="4015098" cy="3528397"/>
          </a:xfrm>
        </p:spPr>
        <p:txBody>
          <a:bodyPr/>
          <a:lstStyle>
            <a:lvl1pPr marL="0" indent="0">
              <a:lnSpc>
                <a:spcPct val="120000"/>
              </a:lnSpc>
              <a:spcBef>
                <a:spcPts val="1000"/>
              </a:spcBef>
              <a:buClr>
                <a:schemeClr val="accent6"/>
              </a:buClr>
              <a:buFont typeface="Arial" panose="020B0604020202020204" pitchFamily="34" charset="0"/>
              <a:buNone/>
              <a:defRP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2pPr>
            <a:lvl3pPr marL="566928"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3pPr>
            <a:lvl4pPr marL="859536"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21" name="Content Placeholder 4">
            <a:extLst>
              <a:ext uri="{FF2B5EF4-FFF2-40B4-BE49-F238E27FC236}">
                <a16:creationId xmlns:a16="http://schemas.microsoft.com/office/drawing/2014/main" id="{D77F99A7-26FA-422E-43E9-C76B4A56E44A}"/>
              </a:ext>
            </a:extLst>
          </p:cNvPr>
          <p:cNvSpPr>
            <a:spLocks noGrp="1"/>
          </p:cNvSpPr>
          <p:nvPr>
            <p:ph sz="quarter" idx="36" hasCustomPrompt="1"/>
          </p:nvPr>
        </p:nvSpPr>
        <p:spPr>
          <a:xfrm>
            <a:off x="6995159" y="2474811"/>
            <a:ext cx="4227332" cy="3528397"/>
          </a:xfrm>
        </p:spPr>
        <p:txBody>
          <a:bodyPr/>
          <a:lstStyle>
            <a:lvl1pPr marL="0" indent="0">
              <a:lnSpc>
                <a:spcPct val="120000"/>
              </a:lnSpc>
              <a:spcBef>
                <a:spcPts val="1000"/>
              </a:spcBef>
              <a:buClr>
                <a:schemeClr val="accent6"/>
              </a:buClr>
              <a:buFont typeface="Arial" panose="020B0604020202020204" pitchFamily="34" charset="0"/>
              <a:buNone/>
              <a:defRP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2pPr>
            <a:lvl3pPr marL="566928"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3pPr>
            <a:lvl4pPr marL="859536"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610459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Only">
    <p:bg>
      <p:bgPr>
        <a:gradFill>
          <a:gsLst>
            <a:gs pos="93000">
              <a:schemeClr val="tx2"/>
            </a:gs>
            <a:gs pos="81000">
              <a:schemeClr val="accent6">
                <a:lumMod val="50000"/>
              </a:schemeClr>
            </a:gs>
            <a:gs pos="27000">
              <a:schemeClr val="tx1"/>
            </a:gs>
            <a:gs pos="8000">
              <a:schemeClr val="accent4">
                <a:lumMod val="75000"/>
              </a:schemeClr>
            </a:gs>
            <a:gs pos="0">
              <a:schemeClr val="accent4"/>
            </a:gs>
            <a:gs pos="99000">
              <a:schemeClr val="tx2">
                <a:lumMod val="40000"/>
                <a:lumOff val="60000"/>
              </a:schemeClr>
            </a:gs>
          </a:gsLst>
          <a:lin ang="12600000" scaled="0"/>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1BA6450-E291-DC40-F198-C02B485137B0}"/>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 y="1"/>
            <a:ext cx="12192003" cy="6857999"/>
          </a:xfrm>
          <a:prstGeom prst="rect">
            <a:avLst/>
          </a:prstGeom>
        </p:spPr>
      </p:pic>
      <p:sp>
        <p:nvSpPr>
          <p:cNvPr id="2" name="Title 1">
            <a:extLst>
              <a:ext uri="{FF2B5EF4-FFF2-40B4-BE49-F238E27FC236}">
                <a16:creationId xmlns:a16="http://schemas.microsoft.com/office/drawing/2014/main" id="{3A462FF1-D97D-8505-FE7F-8B2DB411A8B1}"/>
              </a:ext>
            </a:extLst>
          </p:cNvPr>
          <p:cNvSpPr>
            <a:spLocks noGrp="1"/>
          </p:cNvSpPr>
          <p:nvPr>
            <p:ph type="title" hasCustomPrompt="1"/>
          </p:nvPr>
        </p:nvSpPr>
        <p:spPr>
          <a:xfrm>
            <a:off x="3" y="1821180"/>
            <a:ext cx="12191994" cy="3215641"/>
          </a:xfrm>
        </p:spPr>
        <p:txBody>
          <a:bodyPr lIns="0" rIns="0" bIns="0" anchor="ctr" anchorCtr="0">
            <a:noAutofit/>
          </a:bodyPr>
          <a:lstStyle>
            <a:lvl1pPr algn="ctr">
              <a:defRPr sz="6000" kern="1200" cap="all" spc="300" baseline="0">
                <a:solidFill>
                  <a:schemeClr val="accent3">
                    <a:lumMod val="75000"/>
                  </a:schemeClr>
                </a:solidFill>
              </a:defRPr>
            </a:lvl1pPr>
          </a:lstStyle>
          <a:p>
            <a:r>
              <a:rPr lang="en-US" dirty="0"/>
              <a:t>Click to add title</a:t>
            </a:r>
          </a:p>
        </p:txBody>
      </p:sp>
    </p:spTree>
    <p:extLst>
      <p:ext uri="{BB962C8B-B14F-4D97-AF65-F5344CB8AC3E}">
        <p14:creationId xmlns:p14="http://schemas.microsoft.com/office/powerpoint/2010/main" val="163504510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336165793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314477122"/>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r>
              <a:rPr lang="en-US"/>
              <a:t>Presentation title</a:t>
            </a:r>
            <a:endParaRPr lang="en-US" dirty="0"/>
          </a:p>
        </p:txBody>
      </p:sp>
      <p:sp>
        <p:nvSpPr>
          <p:cNvPr id="9" name="Slide Number Placeholder 8"/>
          <p:cNvSpPr>
            <a:spLocks noGrp="1"/>
          </p:cNvSpPr>
          <p:nvPr>
            <p:ph type="sldNum" sz="quarter" idx="12"/>
          </p:nvPr>
        </p:nvSpPr>
        <p:spPr/>
        <p:txBody>
          <a:body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566480971"/>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EB5AB6F5-55BC-479B-A950-4DFF7513BCDC}" type="datetimeFigureOut">
              <a:rPr lang="en-US" smtClean="0"/>
              <a:t>4/22/2024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477525D7-9BDC-4075-9FD0-F3AB278540AE}" type="slidenum">
              <a:rPr lang="en-US" smtClean="0"/>
              <a:t>‹#›</a:t>
            </a:fld>
            <a:endParaRPr lang="en-US"/>
          </a:p>
        </p:txBody>
      </p:sp>
      <p:pic>
        <p:nvPicPr>
          <p:cNvPr id="3" name="Picture 2">
            <a:extLst>
              <a:ext uri="{FF2B5EF4-FFF2-40B4-BE49-F238E27FC236}">
                <a16:creationId xmlns:a16="http://schemas.microsoft.com/office/drawing/2014/main" id="{51B893F1-45EC-49BE-BA1F-755282D2B97A}"/>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 y="1"/>
            <a:ext cx="12192003" cy="6857999"/>
          </a:xfrm>
          <a:prstGeom prst="rect">
            <a:avLst/>
          </a:prstGeom>
        </p:spPr>
      </p:pic>
    </p:spTree>
    <p:extLst>
      <p:ext uri="{BB962C8B-B14F-4D97-AF65-F5344CB8AC3E}">
        <p14:creationId xmlns:p14="http://schemas.microsoft.com/office/powerpoint/2010/main" val="288251327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endParaRPr lang="en-US" dirty="0"/>
          </a:p>
        </p:txBody>
      </p:sp>
      <p:sp>
        <p:nvSpPr>
          <p:cNvPr id="5" name="Footer Placeholder 2"/>
          <p:cNvSpPr>
            <a:spLocks noGrp="1"/>
          </p:cNvSpPr>
          <p:nvPr>
            <p:ph type="ftr" sz="quarter" idx="11"/>
          </p:nvPr>
        </p:nvSpPr>
        <p:spPr/>
        <p:txBody>
          <a:bodyPr/>
          <a:lstStyle/>
          <a:p>
            <a:r>
              <a:rPr lang="en-US"/>
              <a:t>Presentation title</a:t>
            </a:r>
            <a:endParaRPr lang="en-US" dirty="0"/>
          </a:p>
        </p:txBody>
      </p:sp>
      <p:sp>
        <p:nvSpPr>
          <p:cNvPr id="6" name="Slide Number Placeholder 3"/>
          <p:cNvSpPr>
            <a:spLocks noGrp="1"/>
          </p:cNvSpPr>
          <p:nvPr>
            <p:ph type="sldNum" sz="quarter" idx="12"/>
          </p:nvPr>
        </p:nvSpPr>
        <p:spPr/>
        <p:txBody>
          <a:body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413738010"/>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endParaRPr lang="en-US" dirty="0"/>
          </a:p>
        </p:txBody>
      </p:sp>
      <p:sp>
        <p:nvSpPr>
          <p:cNvPr id="5" name="Footer Placeholder 5"/>
          <p:cNvSpPr>
            <a:spLocks noGrp="1"/>
          </p:cNvSpPr>
          <p:nvPr>
            <p:ph type="ftr" sz="quarter" idx="11"/>
          </p:nvPr>
        </p:nvSpPr>
        <p:spPr/>
        <p:txBody>
          <a:bodyPr/>
          <a:lstStyle/>
          <a:p>
            <a:r>
              <a:rPr lang="en-US"/>
              <a:t>Presentation title</a:t>
            </a:r>
            <a:endParaRPr lang="en-US" dirty="0"/>
          </a:p>
        </p:txBody>
      </p:sp>
      <p:sp>
        <p:nvSpPr>
          <p:cNvPr id="6" name="Slide Number Placeholder 6"/>
          <p:cNvSpPr>
            <a:spLocks noGrp="1"/>
          </p:cNvSpPr>
          <p:nvPr>
            <p:ph type="sldNum" sz="quarter" idx="12"/>
          </p:nvPr>
        </p:nvSpPr>
        <p:spPr/>
        <p:txBody>
          <a:body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3298707043"/>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4092100433"/>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3.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2.png"/><Relationship Id="rId30"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7">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8">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9">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30">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r>
              <a:rPr lang="en-US"/>
              <a:t>Presentation title</a:t>
            </a:r>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3972463028"/>
      </p:ext>
    </p:extLst>
  </p:cSld>
  <p:clrMap bg1="dk1" tx1="lt1" bg2="dk2" tx2="lt2" accent1="accent1" accent2="accent2" accent3="accent3" accent4="accent4" accent5="accent5" accent6="accent6" hlink="hlink" folHlink="folHlink"/>
  <p:sldLayoutIdLst>
    <p:sldLayoutId id="2147483836" r:id="rId1"/>
    <p:sldLayoutId id="2147483837" r:id="rId2"/>
    <p:sldLayoutId id="2147483838" r:id="rId3"/>
    <p:sldLayoutId id="2147483839" r:id="rId4"/>
    <p:sldLayoutId id="2147483840" r:id="rId5"/>
    <p:sldLayoutId id="2147483841" r:id="rId6"/>
    <p:sldLayoutId id="2147483842" r:id="rId7"/>
    <p:sldLayoutId id="2147483843" r:id="rId8"/>
    <p:sldLayoutId id="2147483844" r:id="rId9"/>
    <p:sldLayoutId id="2147483845" r:id="rId10"/>
    <p:sldLayoutId id="2147483846" r:id="rId11"/>
    <p:sldLayoutId id="2147483847" r:id="rId12"/>
    <p:sldLayoutId id="2147483848" r:id="rId13"/>
    <p:sldLayoutId id="2147483849" r:id="rId14"/>
    <p:sldLayoutId id="2147483850" r:id="rId15"/>
    <p:sldLayoutId id="2147483851" r:id="rId16"/>
    <p:sldLayoutId id="2147483852" r:id="rId17"/>
    <p:sldLayoutId id="2147483853" r:id="rId18"/>
    <p:sldLayoutId id="2147483854" r:id="rId19"/>
    <p:sldLayoutId id="2147483855" r:id="rId20"/>
    <p:sldLayoutId id="2147483856" r:id="rId21"/>
    <p:sldLayoutId id="2147483857" r:id="rId22"/>
    <p:sldLayoutId id="2147483858" r:id="rId23"/>
    <p:sldLayoutId id="2147483859" r:id="rId24"/>
    <p:sldLayoutId id="2147483679" r:id="rId25"/>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11.jpeg"/></Relationships>
</file>

<file path=ppt/slides/_rels/slide10.xml.rels><?xml version="1.0" encoding="UTF-8" standalone="yes"?>
<Relationships xmlns="http://schemas.openxmlformats.org/package/2006/relationships"><Relationship Id="rId3" Type="http://schemas.openxmlformats.org/officeDocument/2006/relationships/image" Target="../media/image24.tmp"/><Relationship Id="rId2" Type="http://schemas.openxmlformats.org/officeDocument/2006/relationships/image" Target="../media/image23.tmp"/><Relationship Id="rId1" Type="http://schemas.openxmlformats.org/officeDocument/2006/relationships/slideLayout" Target="../slideLayouts/slideLayout7.xml"/><Relationship Id="rId5" Type="http://schemas.openxmlformats.org/officeDocument/2006/relationships/image" Target="../media/image26.tmp"/><Relationship Id="rId4" Type="http://schemas.openxmlformats.org/officeDocument/2006/relationships/image" Target="../media/image25.tmp"/></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18.xml"/><Relationship Id="rId4" Type="http://schemas.openxmlformats.org/officeDocument/2006/relationships/image" Target="../media/image11.jpeg"/></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18.xml"/><Relationship Id="rId4" Type="http://schemas.openxmlformats.org/officeDocument/2006/relationships/image" Target="../media/image11.jpe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2.jpeg"/><Relationship Id="rId2" Type="http://schemas.openxmlformats.org/officeDocument/2006/relationships/image" Target="../media/image1.jpeg"/><Relationship Id="rId1" Type="http://schemas.openxmlformats.org/officeDocument/2006/relationships/slideLayout" Target="../slideLayouts/slideLayout18.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openxmlformats.org/officeDocument/2006/relationships/image" Target="../media/image13.jpeg"/><Relationship Id="rId13" Type="http://schemas.microsoft.com/office/2007/relationships/diagramDrawing" Target="../diagrams/drawing1.xml"/><Relationship Id="rId3" Type="http://schemas.openxmlformats.org/officeDocument/2006/relationships/image" Target="../media/image1.jpeg"/><Relationship Id="rId7" Type="http://schemas.openxmlformats.org/officeDocument/2006/relationships/image" Target="../media/image5.png"/><Relationship Id="rId12"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19.xml"/><Relationship Id="rId6" Type="http://schemas.openxmlformats.org/officeDocument/2006/relationships/image" Target="../media/image4.png"/><Relationship Id="rId11" Type="http://schemas.openxmlformats.org/officeDocument/2006/relationships/diagramQuickStyle" Target="../diagrams/quickStyle1.xml"/><Relationship Id="rId5" Type="http://schemas.openxmlformats.org/officeDocument/2006/relationships/image" Target="../media/image3.png"/><Relationship Id="rId10" Type="http://schemas.openxmlformats.org/officeDocument/2006/relationships/diagramLayout" Target="../diagrams/layout1.xml"/><Relationship Id="rId4" Type="http://schemas.openxmlformats.org/officeDocument/2006/relationships/image" Target="../media/image2.png"/><Relationship Id="rId9" Type="http://schemas.openxmlformats.org/officeDocument/2006/relationships/diagramData" Target="../diagrams/data1.xml"/><Relationship Id="rId14" Type="http://schemas.openxmlformats.org/officeDocument/2006/relationships/image" Target="../media/image11.jpe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4.tmp"/><Relationship Id="rId2" Type="http://schemas.openxmlformats.org/officeDocument/2006/relationships/notesSlide" Target="../notesSlides/notesSlide3.xml"/><Relationship Id="rId1" Type="http://schemas.openxmlformats.org/officeDocument/2006/relationships/slideLayout" Target="../slideLayouts/slideLayout2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5.tmp"/><Relationship Id="rId2" Type="http://schemas.openxmlformats.org/officeDocument/2006/relationships/notesSlide" Target="../notesSlides/notesSlide4.xml"/><Relationship Id="rId1" Type="http://schemas.openxmlformats.org/officeDocument/2006/relationships/slideLayout" Target="../slideLayouts/slideLayout2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6.tmp"/><Relationship Id="rId2" Type="http://schemas.openxmlformats.org/officeDocument/2006/relationships/notesSlide" Target="../notesSlides/notesSlide5.xml"/><Relationship Id="rId1" Type="http://schemas.openxmlformats.org/officeDocument/2006/relationships/slideLayout" Target="../slideLayouts/slideLayout2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8" Type="http://schemas.openxmlformats.org/officeDocument/2006/relationships/image" Target="../media/image17.tmp"/><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8" Type="http://schemas.openxmlformats.org/officeDocument/2006/relationships/image" Target="../media/image18.tmp"/><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8" Type="http://schemas.openxmlformats.org/officeDocument/2006/relationships/image" Target="../media/image19.tmp"/><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22.tmp"/><Relationship Id="rId5" Type="http://schemas.openxmlformats.org/officeDocument/2006/relationships/image" Target="../media/image3.png"/><Relationship Id="rId10" Type="http://schemas.openxmlformats.org/officeDocument/2006/relationships/image" Target="../media/image21.tmp"/><Relationship Id="rId4" Type="http://schemas.openxmlformats.org/officeDocument/2006/relationships/image" Target="../media/image2.png"/><Relationship Id="rId9" Type="http://schemas.openxmlformats.org/officeDocument/2006/relationships/image" Target="../media/image20.tmp"/></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997874EA-2F67-60CD-631F-5A787057F8CE}"/>
              </a:ext>
            </a:extLst>
          </p:cNvPr>
          <p:cNvSpPr>
            <a:spLocks noGrp="1"/>
          </p:cNvSpPr>
          <p:nvPr>
            <p:ph type="title"/>
          </p:nvPr>
        </p:nvSpPr>
        <p:spPr>
          <a:xfrm>
            <a:off x="4872012" y="1447800"/>
            <a:ext cx="5222325" cy="3329581"/>
          </a:xfrm>
        </p:spPr>
        <p:txBody>
          <a:bodyPr vert="horz" lIns="91440" tIns="45720" rIns="91440" bIns="45720" rtlCol="0" anchor="b">
            <a:normAutofit/>
          </a:bodyPr>
          <a:lstStyle/>
          <a:p>
            <a:pPr algn="l">
              <a:lnSpc>
                <a:spcPct val="90000"/>
              </a:lnSpc>
            </a:pPr>
            <a:r>
              <a:rPr lang="en-US" sz="4500" dirty="0">
                <a:solidFill>
                  <a:srgbClr val="EBEBEB"/>
                </a:solidFill>
              </a:rPr>
              <a:t>Suicides correlation to internet Usage and Social Media.</a:t>
            </a:r>
          </a:p>
        </p:txBody>
      </p:sp>
      <p:sp>
        <p:nvSpPr>
          <p:cNvPr id="9" name="Subtitle 3">
            <a:extLst>
              <a:ext uri="{FF2B5EF4-FFF2-40B4-BE49-F238E27FC236}">
                <a16:creationId xmlns:a16="http://schemas.microsoft.com/office/drawing/2014/main" id="{2981AB9E-AF0F-CAD0-2DD2-D640FB871E66}"/>
              </a:ext>
            </a:extLst>
          </p:cNvPr>
          <p:cNvSpPr>
            <a:spLocks noGrp="1"/>
          </p:cNvSpPr>
          <p:nvPr>
            <p:ph type="subTitle" idx="1"/>
          </p:nvPr>
        </p:nvSpPr>
        <p:spPr>
          <a:xfrm>
            <a:off x="4872012" y="4777380"/>
            <a:ext cx="5222326" cy="861420"/>
          </a:xfrm>
        </p:spPr>
        <p:txBody>
          <a:bodyPr vert="horz" lIns="91440" tIns="45720" rIns="91440" bIns="45720" rtlCol="0" anchor="t">
            <a:normAutofit/>
          </a:bodyPr>
          <a:lstStyle/>
          <a:p>
            <a:pPr algn="l">
              <a:lnSpc>
                <a:spcPct val="90000"/>
              </a:lnSpc>
            </a:pPr>
            <a:r>
              <a:rPr lang="en-US" sz="1700" dirty="0">
                <a:solidFill>
                  <a:schemeClr val="tx2">
                    <a:lumMod val="40000"/>
                    <a:lumOff val="60000"/>
                  </a:schemeClr>
                </a:solidFill>
                <a:cs typeface="+mj-cs"/>
              </a:rPr>
              <a:t>A dive into technologies impact on our mental Health</a:t>
            </a:r>
          </a:p>
        </p:txBody>
      </p:sp>
      <p:pic>
        <p:nvPicPr>
          <p:cNvPr id="14" name="Picture 13" descr="A colorful splattered paint&#10;&#10;Description automatically generated">
            <a:extLst>
              <a:ext uri="{FF2B5EF4-FFF2-40B4-BE49-F238E27FC236}">
                <a16:creationId xmlns:a16="http://schemas.microsoft.com/office/drawing/2014/main" id="{D32B4C62-D1BE-D324-37F0-A6EE5D036D60}"/>
              </a:ext>
            </a:extLst>
          </p:cNvPr>
          <p:cNvPicPr>
            <a:picLocks noChangeAspect="1"/>
          </p:cNvPicPr>
          <p:nvPr/>
        </p:nvPicPr>
        <p:blipFill rotWithShape="1">
          <a:blip r:embed="rId4"/>
          <a:srcRect l="42981" r="19605" b="1"/>
          <a:stretch/>
        </p:blipFill>
        <p:spPr>
          <a:xfrm>
            <a:off x="20" y="10"/>
            <a:ext cx="4481944" cy="6857990"/>
          </a:xfrm>
          <a:custGeom>
            <a:avLst/>
            <a:gdLst/>
            <a:ahLst/>
            <a:cxnLst/>
            <a:rect l="l" t="t" r="r" b="b"/>
            <a:pathLst>
              <a:path w="4481964" h="6858000">
                <a:moveTo>
                  <a:pt x="0" y="0"/>
                </a:moveTo>
                <a:lnTo>
                  <a:pt x="3137249" y="0"/>
                </a:lnTo>
                <a:lnTo>
                  <a:pt x="4480787" y="0"/>
                </a:lnTo>
                <a:lnTo>
                  <a:pt x="4455742" y="155676"/>
                </a:lnTo>
                <a:lnTo>
                  <a:pt x="4431873" y="310667"/>
                </a:lnTo>
                <a:lnTo>
                  <a:pt x="4408509" y="466344"/>
                </a:lnTo>
                <a:lnTo>
                  <a:pt x="4388506" y="622706"/>
                </a:lnTo>
                <a:lnTo>
                  <a:pt x="4368335" y="778383"/>
                </a:lnTo>
                <a:lnTo>
                  <a:pt x="4349509" y="934745"/>
                </a:lnTo>
                <a:lnTo>
                  <a:pt x="4333373" y="1089050"/>
                </a:lnTo>
                <a:lnTo>
                  <a:pt x="4318077" y="1245413"/>
                </a:lnTo>
                <a:lnTo>
                  <a:pt x="4304125" y="1401089"/>
                </a:lnTo>
                <a:lnTo>
                  <a:pt x="4292023" y="1554023"/>
                </a:lnTo>
                <a:lnTo>
                  <a:pt x="4279920" y="1709013"/>
                </a:lnTo>
                <a:lnTo>
                  <a:pt x="4269835" y="1861947"/>
                </a:lnTo>
                <a:lnTo>
                  <a:pt x="4261935" y="2014880"/>
                </a:lnTo>
                <a:lnTo>
                  <a:pt x="4253698" y="2167128"/>
                </a:lnTo>
                <a:lnTo>
                  <a:pt x="4246807" y="2318004"/>
                </a:lnTo>
                <a:lnTo>
                  <a:pt x="4241932" y="2467508"/>
                </a:lnTo>
                <a:lnTo>
                  <a:pt x="4237730" y="2617013"/>
                </a:lnTo>
                <a:lnTo>
                  <a:pt x="4233696" y="2765145"/>
                </a:lnTo>
                <a:lnTo>
                  <a:pt x="4231847" y="2911221"/>
                </a:lnTo>
                <a:lnTo>
                  <a:pt x="4229830" y="3057296"/>
                </a:lnTo>
                <a:lnTo>
                  <a:pt x="4228821" y="3201314"/>
                </a:lnTo>
                <a:lnTo>
                  <a:pt x="4229830" y="3343960"/>
                </a:lnTo>
                <a:lnTo>
                  <a:pt x="4229830" y="3485235"/>
                </a:lnTo>
                <a:lnTo>
                  <a:pt x="4231847" y="3625138"/>
                </a:lnTo>
                <a:lnTo>
                  <a:pt x="4234872" y="3762298"/>
                </a:lnTo>
                <a:lnTo>
                  <a:pt x="4237730" y="3898087"/>
                </a:lnTo>
                <a:lnTo>
                  <a:pt x="4240924" y="4031132"/>
                </a:lnTo>
                <a:lnTo>
                  <a:pt x="4245798" y="4163491"/>
                </a:lnTo>
                <a:lnTo>
                  <a:pt x="4251009" y="4293793"/>
                </a:lnTo>
                <a:lnTo>
                  <a:pt x="4255715" y="4421352"/>
                </a:lnTo>
                <a:lnTo>
                  <a:pt x="4268995" y="4670298"/>
                </a:lnTo>
                <a:lnTo>
                  <a:pt x="4283114" y="4908956"/>
                </a:lnTo>
                <a:lnTo>
                  <a:pt x="4297906" y="5138013"/>
                </a:lnTo>
                <a:lnTo>
                  <a:pt x="4314211" y="5354726"/>
                </a:lnTo>
                <a:lnTo>
                  <a:pt x="4331188" y="5561838"/>
                </a:lnTo>
                <a:lnTo>
                  <a:pt x="4349509" y="5753862"/>
                </a:lnTo>
                <a:lnTo>
                  <a:pt x="4367495" y="5934227"/>
                </a:lnTo>
                <a:lnTo>
                  <a:pt x="4385480" y="6100191"/>
                </a:lnTo>
                <a:lnTo>
                  <a:pt x="4402457" y="6252438"/>
                </a:lnTo>
                <a:lnTo>
                  <a:pt x="4418594" y="6387541"/>
                </a:lnTo>
                <a:lnTo>
                  <a:pt x="4433890" y="6509613"/>
                </a:lnTo>
                <a:lnTo>
                  <a:pt x="4446665" y="6612483"/>
                </a:lnTo>
                <a:lnTo>
                  <a:pt x="4458767" y="6698894"/>
                </a:lnTo>
                <a:lnTo>
                  <a:pt x="4476081" y="6817538"/>
                </a:lnTo>
                <a:lnTo>
                  <a:pt x="4481964" y="6858000"/>
                </a:lnTo>
                <a:lnTo>
                  <a:pt x="3577807" y="6858000"/>
                </a:lnTo>
                <a:lnTo>
                  <a:pt x="0" y="6858000"/>
                </a:lnTo>
                <a:close/>
              </a:path>
            </a:pathLst>
          </a:custGeom>
        </p:spPr>
      </p:pic>
      <p:sp>
        <p:nvSpPr>
          <p:cNvPr id="2" name="TextBox 1">
            <a:extLst>
              <a:ext uri="{FF2B5EF4-FFF2-40B4-BE49-F238E27FC236}">
                <a16:creationId xmlns:a16="http://schemas.microsoft.com/office/drawing/2014/main" id="{500B85C8-38C8-B03F-9775-5E25E4DC7B52}"/>
              </a:ext>
            </a:extLst>
          </p:cNvPr>
          <p:cNvSpPr txBox="1"/>
          <p:nvPr/>
        </p:nvSpPr>
        <p:spPr>
          <a:xfrm>
            <a:off x="10584612" y="681487"/>
            <a:ext cx="474453" cy="523220"/>
          </a:xfrm>
          <a:prstGeom prst="rect">
            <a:avLst/>
          </a:prstGeom>
          <a:noFill/>
        </p:spPr>
        <p:txBody>
          <a:bodyPr wrap="square" rtlCol="0">
            <a:spAutoFit/>
          </a:bodyPr>
          <a:lstStyle/>
          <a:p>
            <a:r>
              <a:rPr lang="en-US" sz="2800" dirty="0"/>
              <a:t>1</a:t>
            </a:r>
          </a:p>
        </p:txBody>
      </p:sp>
    </p:spTree>
    <p:extLst>
      <p:ext uri="{BB962C8B-B14F-4D97-AF65-F5344CB8AC3E}">
        <p14:creationId xmlns:p14="http://schemas.microsoft.com/office/powerpoint/2010/main" val="2498031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12"/>
                                        </p:tgtEl>
                                        <p:attrNameLst>
                                          <p:attrName>style.visibility</p:attrName>
                                        </p:attrNameLst>
                                      </p:cBhvr>
                                      <p:to>
                                        <p:strVal val="visible"/>
                                      </p:to>
                                    </p:set>
                                    <p:animEffect transition="in" filter="fade">
                                      <p:cBhvr>
                                        <p:cTn id="7" dur="700"/>
                                        <p:tgtEl>
                                          <p:spTgt spid="1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9">
                                            <p:txEl>
                                              <p:pRg st="0" end="0"/>
                                            </p:txEl>
                                          </p:spTgt>
                                        </p:tgtEl>
                                        <p:attrNameLst>
                                          <p:attrName>style.visibility</p:attrName>
                                        </p:attrNameLst>
                                      </p:cBhvr>
                                      <p:to>
                                        <p:strVal val="visible"/>
                                      </p:to>
                                    </p:set>
                                    <p:animEffect transition="in" filter="fade">
                                      <p:cBhvr>
                                        <p:cTn id="10" dur="7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9"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205557E-FB42-84FC-E9BB-8BDF046BE15D}"/>
              </a:ext>
            </a:extLst>
          </p:cNvPr>
          <p:cNvSpPr>
            <a:spLocks noGrp="1"/>
          </p:cNvSpPr>
          <p:nvPr>
            <p:ph type="sldNum" sz="quarter" idx="12"/>
          </p:nvPr>
        </p:nvSpPr>
        <p:spPr/>
        <p:txBody>
          <a:bodyPr/>
          <a:lstStyle/>
          <a:p>
            <a:fld id="{FE024F78-56A6-7740-B68D-8D4D026EDF3F}" type="slidenum">
              <a:rPr lang="en-US" smtClean="0"/>
              <a:pPr/>
              <a:t>10</a:t>
            </a:fld>
            <a:endParaRPr lang="en-US" dirty="0"/>
          </a:p>
        </p:txBody>
      </p:sp>
      <p:sp>
        <p:nvSpPr>
          <p:cNvPr id="3" name="TextBox 2">
            <a:extLst>
              <a:ext uri="{FF2B5EF4-FFF2-40B4-BE49-F238E27FC236}">
                <a16:creationId xmlns:a16="http://schemas.microsoft.com/office/drawing/2014/main" id="{987BF383-AF50-F533-55A9-627BEA743C53}"/>
              </a:ext>
            </a:extLst>
          </p:cNvPr>
          <p:cNvSpPr txBox="1"/>
          <p:nvPr/>
        </p:nvSpPr>
        <p:spPr>
          <a:xfrm>
            <a:off x="918609" y="323271"/>
            <a:ext cx="8091577" cy="830997"/>
          </a:xfrm>
          <a:prstGeom prst="rect">
            <a:avLst/>
          </a:prstGeom>
          <a:noFill/>
        </p:spPr>
        <p:txBody>
          <a:bodyPr wrap="square" rtlCol="0">
            <a:spAutoFit/>
          </a:bodyPr>
          <a:lstStyle/>
          <a:p>
            <a:r>
              <a:rPr lang="en-US" sz="2400" dirty="0"/>
              <a:t>Lets look at the 10 to 14 year old category for the males in different social media platforms.</a:t>
            </a:r>
          </a:p>
        </p:txBody>
      </p:sp>
      <p:sp>
        <p:nvSpPr>
          <p:cNvPr id="12" name="TextBox 11">
            <a:extLst>
              <a:ext uri="{FF2B5EF4-FFF2-40B4-BE49-F238E27FC236}">
                <a16:creationId xmlns:a16="http://schemas.microsoft.com/office/drawing/2014/main" id="{A7C9119D-0092-A4A6-EA3F-53331F01F766}"/>
              </a:ext>
            </a:extLst>
          </p:cNvPr>
          <p:cNvSpPr txBox="1"/>
          <p:nvPr/>
        </p:nvSpPr>
        <p:spPr>
          <a:xfrm>
            <a:off x="9152626" y="1639399"/>
            <a:ext cx="2682816" cy="3693319"/>
          </a:xfrm>
          <a:prstGeom prst="rect">
            <a:avLst/>
          </a:prstGeom>
          <a:noFill/>
        </p:spPr>
        <p:txBody>
          <a:bodyPr wrap="square" rtlCol="0">
            <a:spAutoFit/>
          </a:bodyPr>
          <a:lstStyle/>
          <a:p>
            <a:r>
              <a:rPr lang="en-US" dirty="0"/>
              <a:t>Correlation:</a:t>
            </a:r>
          </a:p>
          <a:p>
            <a:r>
              <a:rPr lang="en-US" dirty="0"/>
              <a:t>Between Social Media Platform and Suicide Rates.</a:t>
            </a:r>
          </a:p>
          <a:p>
            <a:endParaRPr lang="en-US" dirty="0"/>
          </a:p>
          <a:p>
            <a:r>
              <a:rPr lang="en-US" dirty="0"/>
              <a:t>Facebook: + 94</a:t>
            </a:r>
          </a:p>
          <a:p>
            <a:endParaRPr lang="en-US" dirty="0"/>
          </a:p>
          <a:p>
            <a:r>
              <a:rPr lang="en-US" dirty="0"/>
              <a:t>Instagram: + 77</a:t>
            </a:r>
          </a:p>
          <a:p>
            <a:endParaRPr lang="en-US" dirty="0"/>
          </a:p>
          <a:p>
            <a:r>
              <a:rPr lang="en-US" dirty="0"/>
              <a:t>TikTok: - 38</a:t>
            </a:r>
          </a:p>
          <a:p>
            <a:endParaRPr lang="en-US" dirty="0"/>
          </a:p>
          <a:p>
            <a:r>
              <a:rPr lang="en-US" dirty="0" err="1"/>
              <a:t>Youtube</a:t>
            </a:r>
            <a:r>
              <a:rPr lang="en-US" dirty="0"/>
              <a:t>: + 89</a:t>
            </a:r>
          </a:p>
          <a:p>
            <a:endParaRPr lang="en-US" dirty="0"/>
          </a:p>
        </p:txBody>
      </p:sp>
      <p:pic>
        <p:nvPicPr>
          <p:cNvPr id="6" name="Picture 5" descr="A graph of blue lines&#10;&#10;Description automatically generated">
            <a:extLst>
              <a:ext uri="{FF2B5EF4-FFF2-40B4-BE49-F238E27FC236}">
                <a16:creationId xmlns:a16="http://schemas.microsoft.com/office/drawing/2014/main" id="{213C468F-7C50-1E10-C6EF-21E3C2BC4D64}"/>
              </a:ext>
            </a:extLst>
          </p:cNvPr>
          <p:cNvPicPr>
            <a:picLocks/>
          </p:cNvPicPr>
          <p:nvPr/>
        </p:nvPicPr>
        <p:blipFill>
          <a:blip r:embed="rId2"/>
          <a:stretch>
            <a:fillRect/>
          </a:stretch>
        </p:blipFill>
        <p:spPr>
          <a:xfrm>
            <a:off x="713430" y="1734541"/>
            <a:ext cx="3794760" cy="2258568"/>
          </a:xfrm>
          <a:prstGeom prst="rect">
            <a:avLst/>
          </a:prstGeom>
          <a:ln w="12700">
            <a:solidFill>
              <a:schemeClr val="bg1"/>
            </a:solidFill>
          </a:ln>
        </p:spPr>
      </p:pic>
      <p:pic>
        <p:nvPicPr>
          <p:cNvPr id="10" name="Picture 9" descr="A graph of blue lines&#10;&#10;Description automatically generated">
            <a:extLst>
              <a:ext uri="{FF2B5EF4-FFF2-40B4-BE49-F238E27FC236}">
                <a16:creationId xmlns:a16="http://schemas.microsoft.com/office/drawing/2014/main" id="{D4106CDF-0B84-BA6D-A3F9-C0627850576D}"/>
              </a:ext>
            </a:extLst>
          </p:cNvPr>
          <p:cNvPicPr>
            <a:picLocks/>
          </p:cNvPicPr>
          <p:nvPr/>
        </p:nvPicPr>
        <p:blipFill>
          <a:blip r:embed="rId3"/>
          <a:stretch>
            <a:fillRect/>
          </a:stretch>
        </p:blipFill>
        <p:spPr>
          <a:xfrm>
            <a:off x="4790102" y="1734541"/>
            <a:ext cx="3794760" cy="2258568"/>
          </a:xfrm>
          <a:prstGeom prst="rect">
            <a:avLst/>
          </a:prstGeom>
          <a:ln w="12700">
            <a:solidFill>
              <a:schemeClr val="bg1"/>
            </a:solidFill>
          </a:ln>
        </p:spPr>
      </p:pic>
      <p:pic>
        <p:nvPicPr>
          <p:cNvPr id="14" name="Picture 13" descr="A graph of a graph showing the number of people&#10;&#10;Description automatically generated with medium confidence">
            <a:extLst>
              <a:ext uri="{FF2B5EF4-FFF2-40B4-BE49-F238E27FC236}">
                <a16:creationId xmlns:a16="http://schemas.microsoft.com/office/drawing/2014/main" id="{FF410D9D-B680-2D0C-076C-8645A982F44E}"/>
              </a:ext>
            </a:extLst>
          </p:cNvPr>
          <p:cNvPicPr>
            <a:picLocks/>
          </p:cNvPicPr>
          <p:nvPr/>
        </p:nvPicPr>
        <p:blipFill>
          <a:blip r:embed="rId4"/>
          <a:stretch>
            <a:fillRect/>
          </a:stretch>
        </p:blipFill>
        <p:spPr>
          <a:xfrm>
            <a:off x="713430" y="4203434"/>
            <a:ext cx="3794760" cy="2258568"/>
          </a:xfrm>
          <a:prstGeom prst="rect">
            <a:avLst/>
          </a:prstGeom>
          <a:ln w="12700">
            <a:solidFill>
              <a:schemeClr val="bg1"/>
            </a:solidFill>
          </a:ln>
        </p:spPr>
      </p:pic>
      <p:pic>
        <p:nvPicPr>
          <p:cNvPr id="16" name="Picture 15" descr="A graph showing the growth of a company&#10;&#10;Description automatically generated with medium confidence">
            <a:extLst>
              <a:ext uri="{FF2B5EF4-FFF2-40B4-BE49-F238E27FC236}">
                <a16:creationId xmlns:a16="http://schemas.microsoft.com/office/drawing/2014/main" id="{82AE6725-B87F-F1F5-D649-C814BDAADCD7}"/>
              </a:ext>
            </a:extLst>
          </p:cNvPr>
          <p:cNvPicPr>
            <a:picLocks/>
          </p:cNvPicPr>
          <p:nvPr/>
        </p:nvPicPr>
        <p:blipFill>
          <a:blip r:embed="rId5"/>
          <a:stretch>
            <a:fillRect/>
          </a:stretch>
        </p:blipFill>
        <p:spPr>
          <a:xfrm>
            <a:off x="4790102" y="4203434"/>
            <a:ext cx="3794760" cy="2258568"/>
          </a:xfrm>
          <a:prstGeom prst="rect">
            <a:avLst/>
          </a:prstGeom>
          <a:ln w="12700">
            <a:solidFill>
              <a:schemeClr val="bg1"/>
            </a:solidFill>
          </a:ln>
        </p:spPr>
      </p:pic>
    </p:spTree>
    <p:extLst>
      <p:ext uri="{BB962C8B-B14F-4D97-AF65-F5344CB8AC3E}">
        <p14:creationId xmlns:p14="http://schemas.microsoft.com/office/powerpoint/2010/main" val="27464495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997874EA-2F67-60CD-631F-5A787057F8CE}"/>
              </a:ext>
            </a:extLst>
          </p:cNvPr>
          <p:cNvSpPr>
            <a:spLocks noGrp="1"/>
          </p:cNvSpPr>
          <p:nvPr>
            <p:ph type="title"/>
          </p:nvPr>
        </p:nvSpPr>
        <p:spPr>
          <a:xfrm>
            <a:off x="4552835" y="43133"/>
            <a:ext cx="4263362" cy="631166"/>
          </a:xfrm>
        </p:spPr>
        <p:txBody>
          <a:bodyPr vert="horz" lIns="91440" tIns="45720" rIns="91440" bIns="45720" rtlCol="0" anchor="b">
            <a:normAutofit fontScale="90000"/>
          </a:bodyPr>
          <a:lstStyle/>
          <a:p>
            <a:pPr algn="l">
              <a:lnSpc>
                <a:spcPct val="90000"/>
              </a:lnSpc>
            </a:pPr>
            <a:r>
              <a:rPr lang="en-US" sz="4500" dirty="0">
                <a:solidFill>
                  <a:srgbClr val="EBEBEB"/>
                </a:solidFill>
              </a:rPr>
              <a:t>Conclusion:</a:t>
            </a:r>
          </a:p>
        </p:txBody>
      </p:sp>
      <p:pic>
        <p:nvPicPr>
          <p:cNvPr id="14" name="Picture 13" descr="A colorful splattered paint&#10;&#10;Description automatically generated">
            <a:extLst>
              <a:ext uri="{FF2B5EF4-FFF2-40B4-BE49-F238E27FC236}">
                <a16:creationId xmlns:a16="http://schemas.microsoft.com/office/drawing/2014/main" id="{D32B4C62-D1BE-D324-37F0-A6EE5D036D60}"/>
              </a:ext>
            </a:extLst>
          </p:cNvPr>
          <p:cNvPicPr>
            <a:picLocks noChangeAspect="1"/>
          </p:cNvPicPr>
          <p:nvPr/>
        </p:nvPicPr>
        <p:blipFill rotWithShape="1">
          <a:blip r:embed="rId4"/>
          <a:srcRect l="42981" r="19605" b="1"/>
          <a:stretch/>
        </p:blipFill>
        <p:spPr>
          <a:xfrm>
            <a:off x="20" y="10"/>
            <a:ext cx="4481944" cy="6857990"/>
          </a:xfrm>
          <a:custGeom>
            <a:avLst/>
            <a:gdLst/>
            <a:ahLst/>
            <a:cxnLst/>
            <a:rect l="l" t="t" r="r" b="b"/>
            <a:pathLst>
              <a:path w="4481964" h="6858000">
                <a:moveTo>
                  <a:pt x="0" y="0"/>
                </a:moveTo>
                <a:lnTo>
                  <a:pt x="3137249" y="0"/>
                </a:lnTo>
                <a:lnTo>
                  <a:pt x="4480787" y="0"/>
                </a:lnTo>
                <a:lnTo>
                  <a:pt x="4455742" y="155676"/>
                </a:lnTo>
                <a:lnTo>
                  <a:pt x="4431873" y="310667"/>
                </a:lnTo>
                <a:lnTo>
                  <a:pt x="4408509" y="466344"/>
                </a:lnTo>
                <a:lnTo>
                  <a:pt x="4388506" y="622706"/>
                </a:lnTo>
                <a:lnTo>
                  <a:pt x="4368335" y="778383"/>
                </a:lnTo>
                <a:lnTo>
                  <a:pt x="4349509" y="934745"/>
                </a:lnTo>
                <a:lnTo>
                  <a:pt x="4333373" y="1089050"/>
                </a:lnTo>
                <a:lnTo>
                  <a:pt x="4318077" y="1245413"/>
                </a:lnTo>
                <a:lnTo>
                  <a:pt x="4304125" y="1401089"/>
                </a:lnTo>
                <a:lnTo>
                  <a:pt x="4292023" y="1554023"/>
                </a:lnTo>
                <a:lnTo>
                  <a:pt x="4279920" y="1709013"/>
                </a:lnTo>
                <a:lnTo>
                  <a:pt x="4269835" y="1861947"/>
                </a:lnTo>
                <a:lnTo>
                  <a:pt x="4261935" y="2014880"/>
                </a:lnTo>
                <a:lnTo>
                  <a:pt x="4253698" y="2167128"/>
                </a:lnTo>
                <a:lnTo>
                  <a:pt x="4246807" y="2318004"/>
                </a:lnTo>
                <a:lnTo>
                  <a:pt x="4241932" y="2467508"/>
                </a:lnTo>
                <a:lnTo>
                  <a:pt x="4237730" y="2617013"/>
                </a:lnTo>
                <a:lnTo>
                  <a:pt x="4233696" y="2765145"/>
                </a:lnTo>
                <a:lnTo>
                  <a:pt x="4231847" y="2911221"/>
                </a:lnTo>
                <a:lnTo>
                  <a:pt x="4229830" y="3057296"/>
                </a:lnTo>
                <a:lnTo>
                  <a:pt x="4228821" y="3201314"/>
                </a:lnTo>
                <a:lnTo>
                  <a:pt x="4229830" y="3343960"/>
                </a:lnTo>
                <a:lnTo>
                  <a:pt x="4229830" y="3485235"/>
                </a:lnTo>
                <a:lnTo>
                  <a:pt x="4231847" y="3625138"/>
                </a:lnTo>
                <a:lnTo>
                  <a:pt x="4234872" y="3762298"/>
                </a:lnTo>
                <a:lnTo>
                  <a:pt x="4237730" y="3898087"/>
                </a:lnTo>
                <a:lnTo>
                  <a:pt x="4240924" y="4031132"/>
                </a:lnTo>
                <a:lnTo>
                  <a:pt x="4245798" y="4163491"/>
                </a:lnTo>
                <a:lnTo>
                  <a:pt x="4251009" y="4293793"/>
                </a:lnTo>
                <a:lnTo>
                  <a:pt x="4255715" y="4421352"/>
                </a:lnTo>
                <a:lnTo>
                  <a:pt x="4268995" y="4670298"/>
                </a:lnTo>
                <a:lnTo>
                  <a:pt x="4283114" y="4908956"/>
                </a:lnTo>
                <a:lnTo>
                  <a:pt x="4297906" y="5138013"/>
                </a:lnTo>
                <a:lnTo>
                  <a:pt x="4314211" y="5354726"/>
                </a:lnTo>
                <a:lnTo>
                  <a:pt x="4331188" y="5561838"/>
                </a:lnTo>
                <a:lnTo>
                  <a:pt x="4349509" y="5753862"/>
                </a:lnTo>
                <a:lnTo>
                  <a:pt x="4367495" y="5934227"/>
                </a:lnTo>
                <a:lnTo>
                  <a:pt x="4385480" y="6100191"/>
                </a:lnTo>
                <a:lnTo>
                  <a:pt x="4402457" y="6252438"/>
                </a:lnTo>
                <a:lnTo>
                  <a:pt x="4418594" y="6387541"/>
                </a:lnTo>
                <a:lnTo>
                  <a:pt x="4433890" y="6509613"/>
                </a:lnTo>
                <a:lnTo>
                  <a:pt x="4446665" y="6612483"/>
                </a:lnTo>
                <a:lnTo>
                  <a:pt x="4458767" y="6698894"/>
                </a:lnTo>
                <a:lnTo>
                  <a:pt x="4476081" y="6817538"/>
                </a:lnTo>
                <a:lnTo>
                  <a:pt x="4481964" y="6858000"/>
                </a:lnTo>
                <a:lnTo>
                  <a:pt x="3577807" y="6858000"/>
                </a:lnTo>
                <a:lnTo>
                  <a:pt x="0" y="6858000"/>
                </a:lnTo>
                <a:close/>
              </a:path>
            </a:pathLst>
          </a:custGeom>
        </p:spPr>
      </p:pic>
      <p:sp>
        <p:nvSpPr>
          <p:cNvPr id="2" name="TextBox 1">
            <a:extLst>
              <a:ext uri="{FF2B5EF4-FFF2-40B4-BE49-F238E27FC236}">
                <a16:creationId xmlns:a16="http://schemas.microsoft.com/office/drawing/2014/main" id="{500B85C8-38C8-B03F-9775-5E25E4DC7B52}"/>
              </a:ext>
            </a:extLst>
          </p:cNvPr>
          <p:cNvSpPr txBox="1"/>
          <p:nvPr/>
        </p:nvSpPr>
        <p:spPr>
          <a:xfrm>
            <a:off x="10484386" y="681488"/>
            <a:ext cx="686822" cy="523220"/>
          </a:xfrm>
          <a:prstGeom prst="rect">
            <a:avLst/>
          </a:prstGeom>
          <a:noFill/>
        </p:spPr>
        <p:txBody>
          <a:bodyPr wrap="square" rtlCol="0">
            <a:spAutoFit/>
          </a:bodyPr>
          <a:lstStyle/>
          <a:p>
            <a:r>
              <a:rPr lang="en-US" sz="2800" dirty="0"/>
              <a:t>11</a:t>
            </a:r>
          </a:p>
        </p:txBody>
      </p:sp>
      <p:sp>
        <p:nvSpPr>
          <p:cNvPr id="3" name="TextBox 2">
            <a:extLst>
              <a:ext uri="{FF2B5EF4-FFF2-40B4-BE49-F238E27FC236}">
                <a16:creationId xmlns:a16="http://schemas.microsoft.com/office/drawing/2014/main" id="{A6F1C1D5-DBCE-A98A-5D6B-06D954E8C501}"/>
              </a:ext>
            </a:extLst>
          </p:cNvPr>
          <p:cNvSpPr txBox="1"/>
          <p:nvPr/>
        </p:nvSpPr>
        <p:spPr>
          <a:xfrm>
            <a:off x="4552835" y="1121434"/>
            <a:ext cx="7489640" cy="5078313"/>
          </a:xfrm>
          <a:prstGeom prst="rect">
            <a:avLst/>
          </a:prstGeom>
          <a:noFill/>
        </p:spPr>
        <p:txBody>
          <a:bodyPr wrap="square" rtlCol="0">
            <a:spAutoFit/>
          </a:bodyPr>
          <a:lstStyle/>
          <a:p>
            <a:r>
              <a:rPr lang="en-US" dirty="0"/>
              <a:t>While worldwide suicidality is trending downward </a:t>
            </a:r>
          </a:p>
          <a:p>
            <a:r>
              <a:rPr lang="en-US" dirty="0"/>
              <a:t>every year, it is unfortunately on the rise in the </a:t>
            </a:r>
          </a:p>
          <a:p>
            <a:r>
              <a:rPr lang="en-US" dirty="0"/>
              <a:t>United States. </a:t>
            </a:r>
          </a:p>
          <a:p>
            <a:endParaRPr lang="en-US" dirty="0"/>
          </a:p>
          <a:p>
            <a:r>
              <a:rPr lang="en-US" dirty="0"/>
              <a:t>Suicide rates in 2021 are comparable to the end of WWII.</a:t>
            </a:r>
          </a:p>
          <a:p>
            <a:r>
              <a:rPr lang="en-US" dirty="0"/>
              <a:t>Although suicide was on the decline in WWII. WWII followed the Great Depression. Which was the highest suicide rates by population the United States has ever seen.</a:t>
            </a:r>
          </a:p>
          <a:p>
            <a:endParaRPr lang="en-US" dirty="0"/>
          </a:p>
          <a:p>
            <a:r>
              <a:rPr lang="en-US" dirty="0"/>
              <a:t>It cannot be said definitively that  social media and internet usage are a determining factor in suicidality, though there is definitely a strong correlation, especially in the United States.</a:t>
            </a:r>
          </a:p>
          <a:p>
            <a:endParaRPr lang="en-US" dirty="0"/>
          </a:p>
          <a:p>
            <a:r>
              <a:rPr lang="en-US" dirty="0"/>
              <a:t>Social media is meant as a way to connect to others. However, most of the time people are posting only the good parts of their lives. Which can lead others to have a negative viewpoint of their own life. Which could have an impact on suicidality.</a:t>
            </a:r>
          </a:p>
          <a:p>
            <a:endParaRPr lang="en-US" dirty="0"/>
          </a:p>
        </p:txBody>
      </p:sp>
    </p:spTree>
    <p:extLst>
      <p:ext uri="{BB962C8B-B14F-4D97-AF65-F5344CB8AC3E}">
        <p14:creationId xmlns:p14="http://schemas.microsoft.com/office/powerpoint/2010/main" val="2256495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12"/>
                                        </p:tgtEl>
                                        <p:attrNameLst>
                                          <p:attrName>style.visibility</p:attrName>
                                        </p:attrNameLst>
                                      </p:cBhvr>
                                      <p:to>
                                        <p:strVal val="visible"/>
                                      </p:to>
                                    </p:set>
                                    <p:animEffect transition="in" filter="fade">
                                      <p:cBhvr>
                                        <p:cTn id="7" dur="7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997874EA-2F67-60CD-631F-5A787057F8CE}"/>
              </a:ext>
            </a:extLst>
          </p:cNvPr>
          <p:cNvSpPr>
            <a:spLocks noGrp="1"/>
          </p:cNvSpPr>
          <p:nvPr>
            <p:ph type="title"/>
          </p:nvPr>
        </p:nvSpPr>
        <p:spPr>
          <a:xfrm>
            <a:off x="4552835" y="43133"/>
            <a:ext cx="4263362" cy="631166"/>
          </a:xfrm>
        </p:spPr>
        <p:txBody>
          <a:bodyPr vert="horz" lIns="91440" tIns="45720" rIns="91440" bIns="45720" rtlCol="0" anchor="b">
            <a:normAutofit fontScale="90000"/>
          </a:bodyPr>
          <a:lstStyle/>
          <a:p>
            <a:pPr algn="l">
              <a:lnSpc>
                <a:spcPct val="90000"/>
              </a:lnSpc>
            </a:pPr>
            <a:r>
              <a:rPr lang="en-US" sz="4500" dirty="0">
                <a:solidFill>
                  <a:srgbClr val="EBEBEB"/>
                </a:solidFill>
              </a:rPr>
              <a:t>Questions:</a:t>
            </a:r>
          </a:p>
        </p:txBody>
      </p:sp>
      <p:pic>
        <p:nvPicPr>
          <p:cNvPr id="14" name="Picture 13" descr="A colorful splattered paint&#10;&#10;Description automatically generated">
            <a:extLst>
              <a:ext uri="{FF2B5EF4-FFF2-40B4-BE49-F238E27FC236}">
                <a16:creationId xmlns:a16="http://schemas.microsoft.com/office/drawing/2014/main" id="{D32B4C62-D1BE-D324-37F0-A6EE5D036D60}"/>
              </a:ext>
            </a:extLst>
          </p:cNvPr>
          <p:cNvPicPr>
            <a:picLocks noChangeAspect="1"/>
          </p:cNvPicPr>
          <p:nvPr/>
        </p:nvPicPr>
        <p:blipFill rotWithShape="1">
          <a:blip r:embed="rId4"/>
          <a:srcRect l="42981" r="19605" b="1"/>
          <a:stretch/>
        </p:blipFill>
        <p:spPr>
          <a:xfrm>
            <a:off x="20" y="10"/>
            <a:ext cx="4481944" cy="6857990"/>
          </a:xfrm>
          <a:custGeom>
            <a:avLst/>
            <a:gdLst/>
            <a:ahLst/>
            <a:cxnLst/>
            <a:rect l="l" t="t" r="r" b="b"/>
            <a:pathLst>
              <a:path w="4481964" h="6858000">
                <a:moveTo>
                  <a:pt x="0" y="0"/>
                </a:moveTo>
                <a:lnTo>
                  <a:pt x="3137249" y="0"/>
                </a:lnTo>
                <a:lnTo>
                  <a:pt x="4480787" y="0"/>
                </a:lnTo>
                <a:lnTo>
                  <a:pt x="4455742" y="155676"/>
                </a:lnTo>
                <a:lnTo>
                  <a:pt x="4431873" y="310667"/>
                </a:lnTo>
                <a:lnTo>
                  <a:pt x="4408509" y="466344"/>
                </a:lnTo>
                <a:lnTo>
                  <a:pt x="4388506" y="622706"/>
                </a:lnTo>
                <a:lnTo>
                  <a:pt x="4368335" y="778383"/>
                </a:lnTo>
                <a:lnTo>
                  <a:pt x="4349509" y="934745"/>
                </a:lnTo>
                <a:lnTo>
                  <a:pt x="4333373" y="1089050"/>
                </a:lnTo>
                <a:lnTo>
                  <a:pt x="4318077" y="1245413"/>
                </a:lnTo>
                <a:lnTo>
                  <a:pt x="4304125" y="1401089"/>
                </a:lnTo>
                <a:lnTo>
                  <a:pt x="4292023" y="1554023"/>
                </a:lnTo>
                <a:lnTo>
                  <a:pt x="4279920" y="1709013"/>
                </a:lnTo>
                <a:lnTo>
                  <a:pt x="4269835" y="1861947"/>
                </a:lnTo>
                <a:lnTo>
                  <a:pt x="4261935" y="2014880"/>
                </a:lnTo>
                <a:lnTo>
                  <a:pt x="4253698" y="2167128"/>
                </a:lnTo>
                <a:lnTo>
                  <a:pt x="4246807" y="2318004"/>
                </a:lnTo>
                <a:lnTo>
                  <a:pt x="4241932" y="2467508"/>
                </a:lnTo>
                <a:lnTo>
                  <a:pt x="4237730" y="2617013"/>
                </a:lnTo>
                <a:lnTo>
                  <a:pt x="4233696" y="2765145"/>
                </a:lnTo>
                <a:lnTo>
                  <a:pt x="4231847" y="2911221"/>
                </a:lnTo>
                <a:lnTo>
                  <a:pt x="4229830" y="3057296"/>
                </a:lnTo>
                <a:lnTo>
                  <a:pt x="4228821" y="3201314"/>
                </a:lnTo>
                <a:lnTo>
                  <a:pt x="4229830" y="3343960"/>
                </a:lnTo>
                <a:lnTo>
                  <a:pt x="4229830" y="3485235"/>
                </a:lnTo>
                <a:lnTo>
                  <a:pt x="4231847" y="3625138"/>
                </a:lnTo>
                <a:lnTo>
                  <a:pt x="4234872" y="3762298"/>
                </a:lnTo>
                <a:lnTo>
                  <a:pt x="4237730" y="3898087"/>
                </a:lnTo>
                <a:lnTo>
                  <a:pt x="4240924" y="4031132"/>
                </a:lnTo>
                <a:lnTo>
                  <a:pt x="4245798" y="4163491"/>
                </a:lnTo>
                <a:lnTo>
                  <a:pt x="4251009" y="4293793"/>
                </a:lnTo>
                <a:lnTo>
                  <a:pt x="4255715" y="4421352"/>
                </a:lnTo>
                <a:lnTo>
                  <a:pt x="4268995" y="4670298"/>
                </a:lnTo>
                <a:lnTo>
                  <a:pt x="4283114" y="4908956"/>
                </a:lnTo>
                <a:lnTo>
                  <a:pt x="4297906" y="5138013"/>
                </a:lnTo>
                <a:lnTo>
                  <a:pt x="4314211" y="5354726"/>
                </a:lnTo>
                <a:lnTo>
                  <a:pt x="4331188" y="5561838"/>
                </a:lnTo>
                <a:lnTo>
                  <a:pt x="4349509" y="5753862"/>
                </a:lnTo>
                <a:lnTo>
                  <a:pt x="4367495" y="5934227"/>
                </a:lnTo>
                <a:lnTo>
                  <a:pt x="4385480" y="6100191"/>
                </a:lnTo>
                <a:lnTo>
                  <a:pt x="4402457" y="6252438"/>
                </a:lnTo>
                <a:lnTo>
                  <a:pt x="4418594" y="6387541"/>
                </a:lnTo>
                <a:lnTo>
                  <a:pt x="4433890" y="6509613"/>
                </a:lnTo>
                <a:lnTo>
                  <a:pt x="4446665" y="6612483"/>
                </a:lnTo>
                <a:lnTo>
                  <a:pt x="4458767" y="6698894"/>
                </a:lnTo>
                <a:lnTo>
                  <a:pt x="4476081" y="6817538"/>
                </a:lnTo>
                <a:lnTo>
                  <a:pt x="4481964" y="6858000"/>
                </a:lnTo>
                <a:lnTo>
                  <a:pt x="3577807" y="6858000"/>
                </a:lnTo>
                <a:lnTo>
                  <a:pt x="0" y="6858000"/>
                </a:lnTo>
                <a:close/>
              </a:path>
            </a:pathLst>
          </a:custGeom>
        </p:spPr>
      </p:pic>
      <p:sp>
        <p:nvSpPr>
          <p:cNvPr id="2" name="TextBox 1">
            <a:extLst>
              <a:ext uri="{FF2B5EF4-FFF2-40B4-BE49-F238E27FC236}">
                <a16:creationId xmlns:a16="http://schemas.microsoft.com/office/drawing/2014/main" id="{500B85C8-38C8-B03F-9775-5E25E4DC7B52}"/>
              </a:ext>
            </a:extLst>
          </p:cNvPr>
          <p:cNvSpPr txBox="1"/>
          <p:nvPr/>
        </p:nvSpPr>
        <p:spPr>
          <a:xfrm>
            <a:off x="10484386" y="681488"/>
            <a:ext cx="686822" cy="523220"/>
          </a:xfrm>
          <a:prstGeom prst="rect">
            <a:avLst/>
          </a:prstGeom>
          <a:noFill/>
        </p:spPr>
        <p:txBody>
          <a:bodyPr wrap="square" rtlCol="0">
            <a:spAutoFit/>
          </a:bodyPr>
          <a:lstStyle/>
          <a:p>
            <a:r>
              <a:rPr lang="en-US" sz="2800" dirty="0"/>
              <a:t>12</a:t>
            </a:r>
          </a:p>
        </p:txBody>
      </p:sp>
    </p:spTree>
    <p:extLst>
      <p:ext uri="{BB962C8B-B14F-4D97-AF65-F5344CB8AC3E}">
        <p14:creationId xmlns:p14="http://schemas.microsoft.com/office/powerpoint/2010/main" val="1153606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12"/>
                                        </p:tgtEl>
                                        <p:attrNameLst>
                                          <p:attrName>style.visibility</p:attrName>
                                        </p:attrNameLst>
                                      </p:cBhvr>
                                      <p:to>
                                        <p:strVal val="visible"/>
                                      </p:to>
                                    </p:set>
                                    <p:animEffect transition="in" filter="fade">
                                      <p:cBhvr>
                                        <p:cTn id="7" dur="7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30" name="Picture 29">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32" name="Picture 31">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34" name="Oval 33">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36" name="Picture 35">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38" name="Picture 37">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40" name="Rectangle 39">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5" name="Picture 4">
            <a:extLst>
              <a:ext uri="{FF2B5EF4-FFF2-40B4-BE49-F238E27FC236}">
                <a16:creationId xmlns:a16="http://schemas.microsoft.com/office/drawing/2014/main" id="{07D0B4AA-DDFB-6E61-AA97-71DA2D42B718}"/>
              </a:ext>
            </a:extLst>
          </p:cNvPr>
          <p:cNvPicPr>
            <a:picLocks noChangeAspect="1"/>
          </p:cNvPicPr>
          <p:nvPr/>
        </p:nvPicPr>
        <p:blipFill rotWithShape="1">
          <a:blip r:embed="rId7">
            <a:duotone>
              <a:prstClr val="black"/>
              <a:schemeClr val="accent5">
                <a:tint val="45000"/>
                <a:satMod val="400000"/>
              </a:schemeClr>
            </a:duotone>
            <a:alphaModFix amt="25000"/>
          </a:blip>
          <a:srcRect t="18182" r="9091"/>
          <a:stretch/>
        </p:blipFill>
        <p:spPr>
          <a:xfrm>
            <a:off x="-286308" y="-30787"/>
            <a:ext cx="12191980" cy="6857990"/>
          </a:xfrm>
          <a:prstGeom prst="rect">
            <a:avLst/>
          </a:prstGeom>
        </p:spPr>
      </p:pic>
      <p:sp>
        <p:nvSpPr>
          <p:cNvPr id="2" name="Title 1">
            <a:extLst>
              <a:ext uri="{FF2B5EF4-FFF2-40B4-BE49-F238E27FC236}">
                <a16:creationId xmlns:a16="http://schemas.microsoft.com/office/drawing/2014/main" id="{81FD7B01-DB8F-04EB-E3F5-160F2B60BE7E}"/>
              </a:ext>
            </a:extLst>
          </p:cNvPr>
          <p:cNvSpPr>
            <a:spLocks noGrp="1"/>
          </p:cNvSpPr>
          <p:nvPr>
            <p:ph type="title"/>
          </p:nvPr>
        </p:nvSpPr>
        <p:spPr>
          <a:xfrm>
            <a:off x="1202407" y="388504"/>
            <a:ext cx="8778206" cy="1528279"/>
          </a:xfrm>
        </p:spPr>
        <p:txBody>
          <a:bodyPr vert="horz" lIns="91440" tIns="45720" rIns="91440" bIns="45720" rtlCol="0" anchor="b">
            <a:normAutofit fontScale="90000"/>
          </a:bodyPr>
          <a:lstStyle/>
          <a:p>
            <a:r>
              <a:rPr lang="en-US" sz="3200" dirty="0">
                <a:solidFill>
                  <a:schemeClr val="tx2"/>
                </a:solidFill>
              </a:rPr>
              <a:t>Who am </a:t>
            </a:r>
            <a:r>
              <a:rPr lang="en-US" sz="3200" dirty="0" err="1">
                <a:solidFill>
                  <a:schemeClr val="tx2"/>
                </a:solidFill>
              </a:rPr>
              <a:t>i</a:t>
            </a:r>
            <a:r>
              <a:rPr lang="en-US" sz="3200" dirty="0">
                <a:solidFill>
                  <a:schemeClr val="tx2"/>
                </a:solidFill>
              </a:rPr>
              <a:t>?</a:t>
            </a:r>
            <a:br>
              <a:rPr lang="en-US" sz="3200" dirty="0">
                <a:solidFill>
                  <a:schemeClr val="tx2"/>
                </a:solidFill>
              </a:rPr>
            </a:br>
            <a:r>
              <a:rPr lang="en-US" sz="3200" dirty="0">
                <a:solidFill>
                  <a:schemeClr val="tx2"/>
                </a:solidFill>
              </a:rPr>
              <a:t>Russell Bracey</a:t>
            </a:r>
            <a:br>
              <a:rPr lang="en-US" sz="3200" dirty="0">
                <a:solidFill>
                  <a:schemeClr val="tx2"/>
                </a:solidFill>
              </a:rPr>
            </a:br>
            <a:r>
              <a:rPr lang="en-US" sz="3200" dirty="0">
                <a:solidFill>
                  <a:schemeClr val="tx2"/>
                </a:solidFill>
              </a:rPr>
              <a:t>Data Analyst</a:t>
            </a:r>
          </a:p>
        </p:txBody>
      </p:sp>
      <p:sp>
        <p:nvSpPr>
          <p:cNvPr id="3" name="Subtitle 2">
            <a:extLst>
              <a:ext uri="{FF2B5EF4-FFF2-40B4-BE49-F238E27FC236}">
                <a16:creationId xmlns:a16="http://schemas.microsoft.com/office/drawing/2014/main" id="{1C9FAF6A-54BC-A47E-665B-D33094EADC6D}"/>
              </a:ext>
            </a:extLst>
          </p:cNvPr>
          <p:cNvSpPr>
            <a:spLocks noGrp="1"/>
          </p:cNvSpPr>
          <p:nvPr>
            <p:ph type="subTitle" idx="1"/>
          </p:nvPr>
        </p:nvSpPr>
        <p:spPr>
          <a:xfrm>
            <a:off x="1154955" y="2139351"/>
            <a:ext cx="8825658" cy="4364966"/>
          </a:xfrm>
        </p:spPr>
        <p:txBody>
          <a:bodyPr vert="horz" lIns="91440" tIns="45720" rIns="91440" bIns="45720" rtlCol="0" anchor="t">
            <a:normAutofit lnSpcReduction="10000"/>
          </a:bodyPr>
          <a:lstStyle/>
          <a:p>
            <a:r>
              <a:rPr lang="en-US" sz="2000" dirty="0">
                <a:solidFill>
                  <a:schemeClr val="tx1"/>
                </a:solidFill>
                <a:cs typeface="+mj-cs"/>
              </a:rPr>
              <a:t>Motivation</a:t>
            </a:r>
          </a:p>
          <a:p>
            <a:r>
              <a:rPr lang="en-US" sz="2000" dirty="0">
                <a:solidFill>
                  <a:schemeClr val="tx1"/>
                </a:solidFill>
                <a:cs typeface="+mj-cs"/>
              </a:rPr>
              <a:t>	My motivation for doing The topic of suicides Correlation to internet usage and social media is multifaceted. As someone who has had a family member commit suicide. I always have been Curious about the history of causes and what can contribute to that decision. </a:t>
            </a:r>
          </a:p>
          <a:p>
            <a:endParaRPr lang="en-US" sz="2000" dirty="0">
              <a:solidFill>
                <a:schemeClr val="tx1"/>
              </a:solidFill>
              <a:cs typeface="+mj-cs"/>
            </a:endParaRPr>
          </a:p>
          <a:p>
            <a:r>
              <a:rPr lang="en-US" sz="2000" dirty="0">
                <a:solidFill>
                  <a:schemeClr val="tx1"/>
                </a:solidFill>
                <a:cs typeface="+mj-cs"/>
              </a:rPr>
              <a:t>	Social Media is a relatively new phenomenon. I have always wondered if this way of communicating And socializing is influencing our Mental Health. </a:t>
            </a:r>
          </a:p>
        </p:txBody>
      </p:sp>
      <p:sp>
        <p:nvSpPr>
          <p:cNvPr id="42" name="Rectangle 41">
            <a:extLst>
              <a:ext uri="{FF2B5EF4-FFF2-40B4-BE49-F238E27FC236}">
                <a16:creationId xmlns:a16="http://schemas.microsoft.com/office/drawing/2014/main" id="{C885E190-58DD-42DD-A4A8-401E15C92A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 name="TextBox 3">
            <a:extLst>
              <a:ext uri="{FF2B5EF4-FFF2-40B4-BE49-F238E27FC236}">
                <a16:creationId xmlns:a16="http://schemas.microsoft.com/office/drawing/2014/main" id="{F8F82ABA-5F76-0549-6E58-14DF81AF1D04}"/>
              </a:ext>
            </a:extLst>
          </p:cNvPr>
          <p:cNvSpPr txBox="1"/>
          <p:nvPr/>
        </p:nvSpPr>
        <p:spPr>
          <a:xfrm>
            <a:off x="10646693" y="663120"/>
            <a:ext cx="685800" cy="523220"/>
          </a:xfrm>
          <a:prstGeom prst="rect">
            <a:avLst/>
          </a:prstGeom>
          <a:noFill/>
        </p:spPr>
        <p:txBody>
          <a:bodyPr wrap="square" rtlCol="0">
            <a:spAutoFit/>
          </a:bodyPr>
          <a:lstStyle/>
          <a:p>
            <a:r>
              <a:rPr lang="en-US" sz="2800" dirty="0"/>
              <a:t>2</a:t>
            </a:r>
          </a:p>
        </p:txBody>
      </p:sp>
    </p:spTree>
    <p:extLst>
      <p:ext uri="{BB962C8B-B14F-4D97-AF65-F5344CB8AC3E}">
        <p14:creationId xmlns:p14="http://schemas.microsoft.com/office/powerpoint/2010/main" val="58227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77" name="Picture 76">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9" name="Picture 78">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81" name="Oval 80">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83" name="Picture 82">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85" name="Picture 84">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87" name="Rectangle 86">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89" name="Rectangle 88">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1A2458FF-0D0C-4ACC-C6FB-103BC0BADCCD}"/>
              </a:ext>
            </a:extLst>
          </p:cNvPr>
          <p:cNvSpPr>
            <a:spLocks noGrp="1"/>
          </p:cNvSpPr>
          <p:nvPr>
            <p:ph type="title"/>
          </p:nvPr>
        </p:nvSpPr>
        <p:spPr>
          <a:xfrm>
            <a:off x="6478534" y="264459"/>
            <a:ext cx="2587481" cy="690282"/>
          </a:xfrm>
        </p:spPr>
        <p:txBody>
          <a:bodyPr vert="horz" lIns="91440" tIns="45720" rIns="91440" bIns="45720" rtlCol="0" anchor="t">
            <a:normAutofit fontScale="90000"/>
          </a:bodyPr>
          <a:lstStyle/>
          <a:p>
            <a:r>
              <a:rPr lang="en-US" sz="4200" dirty="0">
                <a:solidFill>
                  <a:schemeClr val="tx2"/>
                </a:solidFill>
              </a:rPr>
              <a:t>Agenda</a:t>
            </a:r>
          </a:p>
        </p:txBody>
      </p:sp>
      <p:sp>
        <p:nvSpPr>
          <p:cNvPr id="91"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28375" y="-1573"/>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50" name="Picture 49">
            <a:extLst>
              <a:ext uri="{FF2B5EF4-FFF2-40B4-BE49-F238E27FC236}">
                <a16:creationId xmlns:a16="http://schemas.microsoft.com/office/drawing/2014/main" id="{F932D9A5-93FE-A3AF-80AD-E9BA2ADBA0BE}"/>
              </a:ext>
            </a:extLst>
          </p:cNvPr>
          <p:cNvPicPr>
            <a:picLocks noChangeAspect="1"/>
          </p:cNvPicPr>
          <p:nvPr/>
        </p:nvPicPr>
        <p:blipFill rotWithShape="1">
          <a:blip r:embed="rId8"/>
          <a:srcRect l="26371" r="30302" b="2"/>
          <a:stretch/>
        </p:blipFill>
        <p:spPr>
          <a:xfrm>
            <a:off x="3" y="10"/>
            <a:ext cx="4973099" cy="6857991"/>
          </a:xfrm>
          <a:custGeom>
            <a:avLst/>
            <a:gdLst/>
            <a:ahLst/>
            <a:cxnLst/>
            <a:rect l="l" t="t" r="r" b="b"/>
            <a:pathLst>
              <a:path w="4973099" h="6858001">
                <a:moveTo>
                  <a:pt x="3628384" y="0"/>
                </a:moveTo>
                <a:lnTo>
                  <a:pt x="4971922" y="0"/>
                </a:lnTo>
                <a:lnTo>
                  <a:pt x="4946877" y="155677"/>
                </a:lnTo>
                <a:lnTo>
                  <a:pt x="4923008" y="310668"/>
                </a:lnTo>
                <a:lnTo>
                  <a:pt x="4899644" y="466344"/>
                </a:lnTo>
                <a:lnTo>
                  <a:pt x="4879641" y="622707"/>
                </a:lnTo>
                <a:lnTo>
                  <a:pt x="4859470" y="778383"/>
                </a:lnTo>
                <a:lnTo>
                  <a:pt x="4840644" y="934746"/>
                </a:lnTo>
                <a:lnTo>
                  <a:pt x="4824508" y="1089051"/>
                </a:lnTo>
                <a:lnTo>
                  <a:pt x="4809212" y="1245413"/>
                </a:lnTo>
                <a:lnTo>
                  <a:pt x="4795260" y="1401090"/>
                </a:lnTo>
                <a:lnTo>
                  <a:pt x="4783158" y="1554023"/>
                </a:lnTo>
                <a:lnTo>
                  <a:pt x="4771055" y="1709014"/>
                </a:lnTo>
                <a:lnTo>
                  <a:pt x="4760970" y="1861947"/>
                </a:lnTo>
                <a:lnTo>
                  <a:pt x="4753070" y="2014881"/>
                </a:lnTo>
                <a:lnTo>
                  <a:pt x="4744833" y="2167128"/>
                </a:lnTo>
                <a:lnTo>
                  <a:pt x="4737942" y="2318004"/>
                </a:lnTo>
                <a:lnTo>
                  <a:pt x="4733067" y="2467509"/>
                </a:lnTo>
                <a:lnTo>
                  <a:pt x="4728865" y="2617013"/>
                </a:lnTo>
                <a:lnTo>
                  <a:pt x="4724831" y="2765146"/>
                </a:lnTo>
                <a:lnTo>
                  <a:pt x="4722982" y="2911221"/>
                </a:lnTo>
                <a:lnTo>
                  <a:pt x="4720965" y="3057297"/>
                </a:lnTo>
                <a:lnTo>
                  <a:pt x="4719956" y="3201315"/>
                </a:lnTo>
                <a:lnTo>
                  <a:pt x="4720965" y="3343961"/>
                </a:lnTo>
                <a:lnTo>
                  <a:pt x="4720965" y="3485236"/>
                </a:lnTo>
                <a:lnTo>
                  <a:pt x="4722982" y="3625139"/>
                </a:lnTo>
                <a:lnTo>
                  <a:pt x="4726007" y="3762299"/>
                </a:lnTo>
                <a:lnTo>
                  <a:pt x="4728865" y="3898087"/>
                </a:lnTo>
                <a:lnTo>
                  <a:pt x="4732059" y="4031133"/>
                </a:lnTo>
                <a:lnTo>
                  <a:pt x="4736933" y="4163492"/>
                </a:lnTo>
                <a:lnTo>
                  <a:pt x="4742144" y="4293793"/>
                </a:lnTo>
                <a:lnTo>
                  <a:pt x="4746850" y="4421352"/>
                </a:lnTo>
                <a:lnTo>
                  <a:pt x="4760130" y="4670298"/>
                </a:lnTo>
                <a:lnTo>
                  <a:pt x="4774249" y="4908956"/>
                </a:lnTo>
                <a:lnTo>
                  <a:pt x="4789041" y="5138013"/>
                </a:lnTo>
                <a:lnTo>
                  <a:pt x="4805346" y="5354726"/>
                </a:lnTo>
                <a:lnTo>
                  <a:pt x="4822323" y="5561838"/>
                </a:lnTo>
                <a:lnTo>
                  <a:pt x="4840644" y="5753862"/>
                </a:lnTo>
                <a:lnTo>
                  <a:pt x="4858630" y="5934227"/>
                </a:lnTo>
                <a:lnTo>
                  <a:pt x="4876615" y="6100191"/>
                </a:lnTo>
                <a:lnTo>
                  <a:pt x="4893592" y="6252438"/>
                </a:lnTo>
                <a:lnTo>
                  <a:pt x="4909729" y="6387541"/>
                </a:lnTo>
                <a:lnTo>
                  <a:pt x="4925025" y="6509613"/>
                </a:lnTo>
                <a:lnTo>
                  <a:pt x="4937800" y="6612483"/>
                </a:lnTo>
                <a:lnTo>
                  <a:pt x="4949902" y="6698894"/>
                </a:lnTo>
                <a:lnTo>
                  <a:pt x="4967216" y="6817538"/>
                </a:lnTo>
                <a:lnTo>
                  <a:pt x="4973099" y="6858000"/>
                </a:lnTo>
                <a:lnTo>
                  <a:pt x="4075210" y="6858000"/>
                </a:lnTo>
                <a:lnTo>
                  <a:pt x="4075210" y="6858001"/>
                </a:lnTo>
                <a:lnTo>
                  <a:pt x="0" y="6858001"/>
                </a:lnTo>
                <a:lnTo>
                  <a:pt x="0" y="1"/>
                </a:lnTo>
                <a:lnTo>
                  <a:pt x="3628384" y="1"/>
                </a:lnTo>
                <a:close/>
              </a:path>
            </a:pathLst>
          </a:custGeom>
        </p:spPr>
      </p:pic>
      <p:sp>
        <p:nvSpPr>
          <p:cNvPr id="93" name="Rectangle 92">
            <a:extLst>
              <a:ext uri="{FF2B5EF4-FFF2-40B4-BE49-F238E27FC236}">
                <a16:creationId xmlns:a16="http://schemas.microsoft.com/office/drawing/2014/main" id="{D6F18ACE-6E82-4ADC-8A2F-A1771B309B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graphicFrame>
        <p:nvGraphicFramePr>
          <p:cNvPr id="95" name="Text Placeholder 3">
            <a:extLst>
              <a:ext uri="{FF2B5EF4-FFF2-40B4-BE49-F238E27FC236}">
                <a16:creationId xmlns:a16="http://schemas.microsoft.com/office/drawing/2014/main" id="{E0751831-0EAA-E07B-4775-70DEE2AD74FC}"/>
              </a:ext>
            </a:extLst>
          </p:cNvPr>
          <p:cNvGraphicFramePr>
            <a:graphicFrameLocks noGrp="1"/>
          </p:cNvGraphicFramePr>
          <p:nvPr>
            <p:ph sz="quarter" idx="10"/>
            <p:extLst>
              <p:ext uri="{D42A27DB-BD31-4B8C-83A1-F6EECF244321}">
                <p14:modId xmlns:p14="http://schemas.microsoft.com/office/powerpoint/2010/main" val="4254814606"/>
              </p:ext>
            </p:extLst>
          </p:nvPr>
        </p:nvGraphicFramePr>
        <p:xfrm>
          <a:off x="5410950" y="1081924"/>
          <a:ext cx="5166255" cy="5166476"/>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
        <p:nvSpPr>
          <p:cNvPr id="2" name="TextBox 1">
            <a:extLst>
              <a:ext uri="{FF2B5EF4-FFF2-40B4-BE49-F238E27FC236}">
                <a16:creationId xmlns:a16="http://schemas.microsoft.com/office/drawing/2014/main" id="{0BE985F1-B663-9E4A-0A5E-0E3FBE5D5895}"/>
              </a:ext>
            </a:extLst>
          </p:cNvPr>
          <p:cNvSpPr txBox="1"/>
          <p:nvPr/>
        </p:nvSpPr>
        <p:spPr>
          <a:xfrm>
            <a:off x="10581841" y="690229"/>
            <a:ext cx="608012" cy="523220"/>
          </a:xfrm>
          <a:prstGeom prst="rect">
            <a:avLst/>
          </a:prstGeom>
          <a:noFill/>
        </p:spPr>
        <p:txBody>
          <a:bodyPr wrap="square" rtlCol="0">
            <a:spAutoFit/>
          </a:bodyPr>
          <a:lstStyle/>
          <a:p>
            <a:r>
              <a:rPr lang="en-US" sz="2800" dirty="0"/>
              <a:t>3</a:t>
            </a:r>
          </a:p>
        </p:txBody>
      </p:sp>
      <p:pic>
        <p:nvPicPr>
          <p:cNvPr id="3" name="Picture 2" descr="A colorful splattered paint&#10;&#10;Description automatically generated">
            <a:extLst>
              <a:ext uri="{FF2B5EF4-FFF2-40B4-BE49-F238E27FC236}">
                <a16:creationId xmlns:a16="http://schemas.microsoft.com/office/drawing/2014/main" id="{8D8987F7-AC5B-0718-0FC2-39DC09BA1C0F}"/>
              </a:ext>
            </a:extLst>
          </p:cNvPr>
          <p:cNvPicPr>
            <a:picLocks noChangeAspect="1"/>
          </p:cNvPicPr>
          <p:nvPr/>
        </p:nvPicPr>
        <p:blipFill rotWithShape="1">
          <a:blip r:embed="rId14"/>
          <a:srcRect l="42981" r="19605" b="1"/>
          <a:stretch/>
        </p:blipFill>
        <p:spPr>
          <a:xfrm>
            <a:off x="20" y="10"/>
            <a:ext cx="4960690" cy="6857990"/>
          </a:xfrm>
          <a:custGeom>
            <a:avLst/>
            <a:gdLst/>
            <a:ahLst/>
            <a:cxnLst/>
            <a:rect l="l" t="t" r="r" b="b"/>
            <a:pathLst>
              <a:path w="4481964" h="6858000">
                <a:moveTo>
                  <a:pt x="0" y="0"/>
                </a:moveTo>
                <a:lnTo>
                  <a:pt x="3137249" y="0"/>
                </a:lnTo>
                <a:lnTo>
                  <a:pt x="4480787" y="0"/>
                </a:lnTo>
                <a:lnTo>
                  <a:pt x="4455742" y="155676"/>
                </a:lnTo>
                <a:lnTo>
                  <a:pt x="4431873" y="310667"/>
                </a:lnTo>
                <a:lnTo>
                  <a:pt x="4408509" y="466344"/>
                </a:lnTo>
                <a:lnTo>
                  <a:pt x="4388506" y="622706"/>
                </a:lnTo>
                <a:lnTo>
                  <a:pt x="4368335" y="778383"/>
                </a:lnTo>
                <a:lnTo>
                  <a:pt x="4349509" y="934745"/>
                </a:lnTo>
                <a:lnTo>
                  <a:pt x="4333373" y="1089050"/>
                </a:lnTo>
                <a:lnTo>
                  <a:pt x="4318077" y="1245413"/>
                </a:lnTo>
                <a:lnTo>
                  <a:pt x="4304125" y="1401089"/>
                </a:lnTo>
                <a:lnTo>
                  <a:pt x="4292023" y="1554023"/>
                </a:lnTo>
                <a:lnTo>
                  <a:pt x="4279920" y="1709013"/>
                </a:lnTo>
                <a:lnTo>
                  <a:pt x="4269835" y="1861947"/>
                </a:lnTo>
                <a:lnTo>
                  <a:pt x="4261935" y="2014880"/>
                </a:lnTo>
                <a:lnTo>
                  <a:pt x="4253698" y="2167128"/>
                </a:lnTo>
                <a:lnTo>
                  <a:pt x="4246807" y="2318004"/>
                </a:lnTo>
                <a:lnTo>
                  <a:pt x="4241932" y="2467508"/>
                </a:lnTo>
                <a:lnTo>
                  <a:pt x="4237730" y="2617013"/>
                </a:lnTo>
                <a:lnTo>
                  <a:pt x="4233696" y="2765145"/>
                </a:lnTo>
                <a:lnTo>
                  <a:pt x="4231847" y="2911221"/>
                </a:lnTo>
                <a:lnTo>
                  <a:pt x="4229830" y="3057296"/>
                </a:lnTo>
                <a:lnTo>
                  <a:pt x="4228821" y="3201314"/>
                </a:lnTo>
                <a:lnTo>
                  <a:pt x="4229830" y="3343960"/>
                </a:lnTo>
                <a:lnTo>
                  <a:pt x="4229830" y="3485235"/>
                </a:lnTo>
                <a:lnTo>
                  <a:pt x="4231847" y="3625138"/>
                </a:lnTo>
                <a:lnTo>
                  <a:pt x="4234872" y="3762298"/>
                </a:lnTo>
                <a:lnTo>
                  <a:pt x="4237730" y="3898087"/>
                </a:lnTo>
                <a:lnTo>
                  <a:pt x="4240924" y="4031132"/>
                </a:lnTo>
                <a:lnTo>
                  <a:pt x="4245798" y="4163491"/>
                </a:lnTo>
                <a:lnTo>
                  <a:pt x="4251009" y="4293793"/>
                </a:lnTo>
                <a:lnTo>
                  <a:pt x="4255715" y="4421352"/>
                </a:lnTo>
                <a:lnTo>
                  <a:pt x="4268995" y="4670298"/>
                </a:lnTo>
                <a:lnTo>
                  <a:pt x="4283114" y="4908956"/>
                </a:lnTo>
                <a:lnTo>
                  <a:pt x="4297906" y="5138013"/>
                </a:lnTo>
                <a:lnTo>
                  <a:pt x="4314211" y="5354726"/>
                </a:lnTo>
                <a:lnTo>
                  <a:pt x="4331188" y="5561838"/>
                </a:lnTo>
                <a:lnTo>
                  <a:pt x="4349509" y="5753862"/>
                </a:lnTo>
                <a:lnTo>
                  <a:pt x="4367495" y="5934227"/>
                </a:lnTo>
                <a:lnTo>
                  <a:pt x="4385480" y="6100191"/>
                </a:lnTo>
                <a:lnTo>
                  <a:pt x="4402457" y="6252438"/>
                </a:lnTo>
                <a:lnTo>
                  <a:pt x="4418594" y="6387541"/>
                </a:lnTo>
                <a:lnTo>
                  <a:pt x="4433890" y="6509613"/>
                </a:lnTo>
                <a:lnTo>
                  <a:pt x="4446665" y="6612483"/>
                </a:lnTo>
                <a:lnTo>
                  <a:pt x="4458767" y="6698894"/>
                </a:lnTo>
                <a:lnTo>
                  <a:pt x="4476081" y="6817538"/>
                </a:lnTo>
                <a:lnTo>
                  <a:pt x="4481964" y="6858000"/>
                </a:lnTo>
                <a:lnTo>
                  <a:pt x="3577807" y="6858000"/>
                </a:lnTo>
                <a:lnTo>
                  <a:pt x="0" y="6858000"/>
                </a:lnTo>
                <a:close/>
              </a:path>
            </a:pathLst>
          </a:custGeom>
        </p:spPr>
      </p:pic>
    </p:spTree>
    <p:extLst>
      <p:ext uri="{BB962C8B-B14F-4D97-AF65-F5344CB8AC3E}">
        <p14:creationId xmlns:p14="http://schemas.microsoft.com/office/powerpoint/2010/main" val="14601593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9" name="Picture 18">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21" name="Oval 20">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23" name="Picture 22">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5" name="Picture 24">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7" name="Rectangle 26">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9" name="Rectangle 28">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789E7501-7146-C5C5-B8DF-80D07ED3DC7F}"/>
              </a:ext>
            </a:extLst>
          </p:cNvPr>
          <p:cNvSpPr txBox="1"/>
          <p:nvPr/>
        </p:nvSpPr>
        <p:spPr>
          <a:xfrm>
            <a:off x="648931" y="629266"/>
            <a:ext cx="4166510" cy="1622321"/>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2900" b="0" i="0" kern="1200">
                <a:solidFill>
                  <a:srgbClr val="EBEBEB"/>
                </a:solidFill>
                <a:latin typeface="+mj-lt"/>
                <a:ea typeface="+mj-ea"/>
                <a:cs typeface="+mj-cs"/>
              </a:rPr>
              <a:t>Is there a correlation between internet usage and suicide?</a:t>
            </a:r>
          </a:p>
        </p:txBody>
      </p:sp>
      <p:sp>
        <p:nvSpPr>
          <p:cNvPr id="14"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5" name="Freeform: Shape 14">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txBody>
          <a:bodyPr/>
          <a:lstStyle/>
          <a:p>
            <a:endParaRPr lang="en-US"/>
          </a:p>
        </p:txBody>
      </p:sp>
      <p:sp>
        <p:nvSpPr>
          <p:cNvPr id="16" name="Rectangle 15">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Slide Number Placeholder 2">
            <a:extLst>
              <a:ext uri="{FF2B5EF4-FFF2-40B4-BE49-F238E27FC236}">
                <a16:creationId xmlns:a16="http://schemas.microsoft.com/office/drawing/2014/main" id="{A6A971A9-0C5C-DDFC-67F9-2E5A55F12F67}"/>
              </a:ext>
            </a:extLst>
          </p:cNvPr>
          <p:cNvSpPr>
            <a:spLocks noGrp="1"/>
          </p:cNvSpPr>
          <p:nvPr>
            <p:ph type="sldNum" sz="quarter" idx="12"/>
          </p:nvPr>
        </p:nvSpPr>
        <p:spPr>
          <a:xfrm>
            <a:off x="10352540" y="295729"/>
            <a:ext cx="838199" cy="767687"/>
          </a:xfrm>
        </p:spPr>
        <p:txBody>
          <a:bodyPr vert="horz" lIns="91440" tIns="45720" rIns="91440" bIns="45720" rtlCol="0" anchor="b">
            <a:normAutofit/>
          </a:bodyPr>
          <a:lstStyle/>
          <a:p>
            <a:pPr defTabSz="914400">
              <a:spcAft>
                <a:spcPts val="600"/>
              </a:spcAft>
            </a:pPr>
            <a:fld id="{FE024F78-56A6-7740-B68D-8D4D026EDF3F}" type="slidenum">
              <a:rPr lang="en-US" sz="2800">
                <a:solidFill>
                  <a:srgbClr val="FFFFFF"/>
                </a:solidFill>
              </a:rPr>
              <a:pPr defTabSz="914400">
                <a:spcAft>
                  <a:spcPts val="600"/>
                </a:spcAft>
              </a:pPr>
              <a:t>4</a:t>
            </a:fld>
            <a:endParaRPr lang="en-US" sz="2800" dirty="0">
              <a:solidFill>
                <a:srgbClr val="FFFFFF"/>
              </a:solidFill>
            </a:endParaRPr>
          </a:p>
        </p:txBody>
      </p:sp>
      <p:sp>
        <p:nvSpPr>
          <p:cNvPr id="10" name="TextBox 9">
            <a:extLst>
              <a:ext uri="{FF2B5EF4-FFF2-40B4-BE49-F238E27FC236}">
                <a16:creationId xmlns:a16="http://schemas.microsoft.com/office/drawing/2014/main" id="{66DAF598-A6ED-708D-57FA-6E4C10793318}"/>
              </a:ext>
            </a:extLst>
          </p:cNvPr>
          <p:cNvSpPr txBox="1"/>
          <p:nvPr/>
        </p:nvSpPr>
        <p:spPr>
          <a:xfrm>
            <a:off x="648931" y="2438400"/>
            <a:ext cx="4166509" cy="3785419"/>
          </a:xfrm>
          <a:prstGeom prst="rect">
            <a:avLst/>
          </a:prstGeom>
        </p:spPr>
        <p:txBody>
          <a:bodyPr vert="horz" lIns="91440" tIns="45720" rIns="91440" bIns="45720" rtlCol="0">
            <a:normAutofit/>
          </a:bodyPr>
          <a:lstStyle/>
          <a:p>
            <a:pPr>
              <a:lnSpc>
                <a:spcPct val="90000"/>
              </a:lnSpc>
              <a:spcBef>
                <a:spcPts val="1000"/>
              </a:spcBef>
              <a:buClr>
                <a:schemeClr val="bg2">
                  <a:lumMod val="40000"/>
                  <a:lumOff val="60000"/>
                </a:schemeClr>
              </a:buClr>
              <a:buSzPct val="80000"/>
              <a:buFont typeface="Wingdings 3" charset="2"/>
              <a:buChar char=""/>
            </a:pPr>
            <a:r>
              <a:rPr lang="en-US" sz="1100">
                <a:solidFill>
                  <a:srgbClr val="EBEBEB"/>
                </a:solidFill>
                <a:latin typeface="+mj-lt"/>
                <a:ea typeface="+mj-ea"/>
                <a:cs typeface="+mj-cs"/>
              </a:rPr>
              <a:t>What does this chart reveal?</a:t>
            </a:r>
          </a:p>
          <a:p>
            <a:pPr>
              <a:lnSpc>
                <a:spcPct val="90000"/>
              </a:lnSpc>
              <a:spcBef>
                <a:spcPts val="1000"/>
              </a:spcBef>
              <a:buClr>
                <a:schemeClr val="bg2">
                  <a:lumMod val="40000"/>
                  <a:lumOff val="60000"/>
                </a:schemeClr>
              </a:buClr>
              <a:buSzPct val="80000"/>
              <a:buFont typeface="Wingdings 3" charset="2"/>
              <a:buChar char=""/>
            </a:pPr>
            <a:r>
              <a:rPr lang="en-US" sz="1100">
                <a:solidFill>
                  <a:srgbClr val="EBEBEB"/>
                </a:solidFill>
                <a:latin typeface="+mj-lt"/>
                <a:ea typeface="+mj-ea"/>
                <a:cs typeface="+mj-cs"/>
              </a:rPr>
              <a:t>The data began in 2000 and went until 2019. </a:t>
            </a:r>
          </a:p>
          <a:p>
            <a:pPr>
              <a:lnSpc>
                <a:spcPct val="90000"/>
              </a:lnSpc>
              <a:spcBef>
                <a:spcPts val="1000"/>
              </a:spcBef>
              <a:buClr>
                <a:schemeClr val="bg2">
                  <a:lumMod val="40000"/>
                  <a:lumOff val="60000"/>
                </a:schemeClr>
              </a:buClr>
              <a:buSzPct val="80000"/>
              <a:buFont typeface="Wingdings 3" charset="2"/>
              <a:buChar char=""/>
            </a:pPr>
            <a:r>
              <a:rPr lang="en-US" sz="1100">
                <a:solidFill>
                  <a:srgbClr val="EBEBEB"/>
                </a:solidFill>
                <a:latin typeface="+mj-lt"/>
                <a:ea typeface="+mj-ea"/>
                <a:cs typeface="+mj-cs"/>
              </a:rPr>
              <a:t>There were a total of 265 countries in this dataset.</a:t>
            </a:r>
          </a:p>
          <a:p>
            <a:pPr>
              <a:lnSpc>
                <a:spcPct val="90000"/>
              </a:lnSpc>
              <a:spcBef>
                <a:spcPts val="1000"/>
              </a:spcBef>
              <a:buClr>
                <a:schemeClr val="bg2">
                  <a:lumMod val="40000"/>
                  <a:lumOff val="60000"/>
                </a:schemeClr>
              </a:buClr>
              <a:buSzPct val="80000"/>
              <a:buFont typeface="Wingdings 3" charset="2"/>
              <a:buChar char=""/>
            </a:pPr>
            <a:r>
              <a:rPr lang="en-US" sz="1100">
                <a:solidFill>
                  <a:srgbClr val="EBEBEB"/>
                </a:solidFill>
                <a:latin typeface="+mj-lt"/>
                <a:ea typeface="+mj-ea"/>
                <a:cs typeface="+mj-cs"/>
              </a:rPr>
              <a:t>I wanted to start here and see if there was any correlation at all. The correlation for the entire data frame was a .09.</a:t>
            </a:r>
          </a:p>
          <a:p>
            <a:pPr>
              <a:lnSpc>
                <a:spcPct val="90000"/>
              </a:lnSpc>
              <a:spcBef>
                <a:spcPts val="1000"/>
              </a:spcBef>
              <a:buClr>
                <a:schemeClr val="bg2">
                  <a:lumMod val="40000"/>
                  <a:lumOff val="60000"/>
                </a:schemeClr>
              </a:buClr>
              <a:buSzPct val="80000"/>
              <a:buFont typeface="Wingdings 3" charset="2"/>
              <a:buChar char=""/>
            </a:pPr>
            <a:r>
              <a:rPr lang="en-US" sz="1100">
                <a:solidFill>
                  <a:srgbClr val="EBEBEB"/>
                </a:solidFill>
                <a:latin typeface="+mj-lt"/>
                <a:ea typeface="+mj-ea"/>
                <a:cs typeface="+mj-cs"/>
              </a:rPr>
              <a:t>In 2000 we see a very low positive correlation. </a:t>
            </a:r>
          </a:p>
          <a:p>
            <a:pPr>
              <a:lnSpc>
                <a:spcPct val="90000"/>
              </a:lnSpc>
              <a:spcBef>
                <a:spcPts val="1000"/>
              </a:spcBef>
              <a:buClr>
                <a:schemeClr val="bg2">
                  <a:lumMod val="40000"/>
                  <a:lumOff val="60000"/>
                </a:schemeClr>
              </a:buClr>
              <a:buSzPct val="80000"/>
              <a:buFont typeface="Wingdings 3" charset="2"/>
              <a:buChar char=""/>
            </a:pPr>
            <a:r>
              <a:rPr lang="en-US" sz="1100">
                <a:solidFill>
                  <a:srgbClr val="EBEBEB"/>
                </a:solidFill>
                <a:latin typeface="+mj-lt"/>
                <a:ea typeface="+mj-ea"/>
                <a:cs typeface="+mj-cs"/>
              </a:rPr>
              <a:t>It continued to grow at a slow rate until a large spike in 2018 and 2019.</a:t>
            </a:r>
          </a:p>
          <a:p>
            <a:pPr>
              <a:lnSpc>
                <a:spcPct val="90000"/>
              </a:lnSpc>
              <a:spcBef>
                <a:spcPts val="1000"/>
              </a:spcBef>
              <a:buClr>
                <a:schemeClr val="bg2">
                  <a:lumMod val="40000"/>
                  <a:lumOff val="60000"/>
                </a:schemeClr>
              </a:buClr>
              <a:buSzPct val="80000"/>
              <a:buFont typeface="Wingdings 3" charset="2"/>
              <a:buChar char=""/>
            </a:pPr>
            <a:r>
              <a:rPr lang="en-US" sz="1100">
                <a:solidFill>
                  <a:srgbClr val="EBEBEB"/>
                </a:solidFill>
                <a:latin typeface="+mj-lt"/>
                <a:ea typeface="+mj-ea"/>
                <a:cs typeface="+mj-cs"/>
              </a:rPr>
              <a:t>This does suggest that their may be a slight correlation as .05 through .16 is a very low positive correlation. </a:t>
            </a:r>
          </a:p>
          <a:p>
            <a:pPr>
              <a:lnSpc>
                <a:spcPct val="90000"/>
              </a:lnSpc>
              <a:spcBef>
                <a:spcPts val="1000"/>
              </a:spcBef>
              <a:buClr>
                <a:schemeClr val="bg2">
                  <a:lumMod val="40000"/>
                  <a:lumOff val="60000"/>
                </a:schemeClr>
              </a:buClr>
              <a:buSzPct val="80000"/>
              <a:buFont typeface="Wingdings 3" charset="2"/>
              <a:buChar char=""/>
            </a:pPr>
            <a:r>
              <a:rPr lang="en-US" sz="1100">
                <a:solidFill>
                  <a:srgbClr val="EBEBEB"/>
                </a:solidFill>
                <a:latin typeface="+mj-lt"/>
                <a:ea typeface="+mj-ea"/>
                <a:cs typeface="+mj-cs"/>
              </a:rPr>
              <a:t>However in 2018 and 2019 the .29 and .30 positive correlation is much stronger suggesting there may be something there.</a:t>
            </a:r>
          </a:p>
        </p:txBody>
      </p:sp>
      <p:pic>
        <p:nvPicPr>
          <p:cNvPr id="4" name="Picture 3" descr="A graph of blue bars&#10;&#10;Description automatically generated">
            <a:extLst>
              <a:ext uri="{FF2B5EF4-FFF2-40B4-BE49-F238E27FC236}">
                <a16:creationId xmlns:a16="http://schemas.microsoft.com/office/drawing/2014/main" id="{33EE3F63-1E26-64DE-7CA8-BF8E17C6A49C}"/>
              </a:ext>
            </a:extLst>
          </p:cNvPr>
          <p:cNvPicPr>
            <a:picLocks noChangeAspect="1"/>
          </p:cNvPicPr>
          <p:nvPr/>
        </p:nvPicPr>
        <p:blipFill>
          <a:blip r:embed="rId7"/>
          <a:stretch>
            <a:fillRect/>
          </a:stretch>
        </p:blipFill>
        <p:spPr>
          <a:xfrm>
            <a:off x="5553491" y="1272536"/>
            <a:ext cx="6511603" cy="4368286"/>
          </a:xfrm>
          <a:prstGeom prst="rect">
            <a:avLst/>
          </a:prstGeom>
          <a:ln w="12700">
            <a:solidFill>
              <a:schemeClr val="tx1"/>
            </a:solidFill>
          </a:ln>
        </p:spPr>
      </p:pic>
    </p:spTree>
    <p:extLst>
      <p:ext uri="{BB962C8B-B14F-4D97-AF65-F5344CB8AC3E}">
        <p14:creationId xmlns:p14="http://schemas.microsoft.com/office/powerpoint/2010/main" val="1397193754"/>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25" name="Picture 24">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27" name="Oval 26">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29" name="Picture 28">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31" name="Picture 30">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33" name="Rectangle 32">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5" name="Rectangle 34">
            <a:extLst>
              <a:ext uri="{FF2B5EF4-FFF2-40B4-BE49-F238E27FC236}">
                <a16:creationId xmlns:a16="http://schemas.microsoft.com/office/drawing/2014/main" id="{9922B851-6B16-415F-9600-DB0E665C54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FAA2B0B0-E6D1-4F97-A03B-5B9DC568AA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2950" y="0"/>
            <a:ext cx="609905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9" name="Rounded Rectangle 9">
            <a:extLst>
              <a:ext uri="{FF2B5EF4-FFF2-40B4-BE49-F238E27FC236}">
                <a16:creationId xmlns:a16="http://schemas.microsoft.com/office/drawing/2014/main" id="{7067A410-38E7-4862-BC25-A40927006E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77582" y="484632"/>
            <a:ext cx="5130204" cy="5739187"/>
          </a:xfrm>
          <a:prstGeom prst="roundRect">
            <a:avLst>
              <a:gd name="adj" fmla="val 0"/>
            </a:avLst>
          </a:prstGeom>
          <a:ln w="12700">
            <a:solidFill>
              <a:schemeClr val="bg2"/>
            </a:solidFill>
          </a:ln>
          <a:effectLst>
            <a:outerShdw blurRad="50800" dist="50800" dir="5400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95E21D77-54D4-42F2-9F79-B4B22CCA1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 name="TextBox 9">
            <a:extLst>
              <a:ext uri="{FF2B5EF4-FFF2-40B4-BE49-F238E27FC236}">
                <a16:creationId xmlns:a16="http://schemas.microsoft.com/office/drawing/2014/main" id="{A9D75DBA-1DFB-F2DF-E5CF-4302E9DE2F70}"/>
              </a:ext>
            </a:extLst>
          </p:cNvPr>
          <p:cNvSpPr txBox="1"/>
          <p:nvPr/>
        </p:nvSpPr>
        <p:spPr>
          <a:xfrm>
            <a:off x="648930" y="232914"/>
            <a:ext cx="4944151" cy="5990906"/>
          </a:xfrm>
          <a:prstGeom prst="rect">
            <a:avLst/>
          </a:prstGeom>
        </p:spPr>
        <p:txBody>
          <a:bodyPr vert="horz" lIns="91440" tIns="45720" rIns="91440" bIns="45720" rtlCol="0">
            <a:normAutofit/>
          </a:bodyPr>
          <a:lstStyle/>
          <a:p>
            <a:pPr>
              <a:spcBef>
                <a:spcPts val="1000"/>
              </a:spcBef>
              <a:buClr>
                <a:schemeClr val="bg2">
                  <a:lumMod val="40000"/>
                  <a:lumOff val="60000"/>
                </a:schemeClr>
              </a:buClr>
              <a:buSzPct val="80000"/>
              <a:buFont typeface="Wingdings 3" charset="2"/>
              <a:buChar char=""/>
            </a:pPr>
            <a:r>
              <a:rPr lang="en-US" dirty="0">
                <a:solidFill>
                  <a:srgbClr val="FFFFFF"/>
                </a:solidFill>
                <a:latin typeface="+mj-lt"/>
                <a:ea typeface="+mj-ea"/>
                <a:cs typeface="+mj-cs"/>
              </a:rPr>
              <a:t>After seeing the correlation for the world. I was curious about how the United States would compare.</a:t>
            </a:r>
          </a:p>
          <a:p>
            <a:pPr>
              <a:spcBef>
                <a:spcPts val="1000"/>
              </a:spcBef>
              <a:buClr>
                <a:schemeClr val="bg2">
                  <a:lumMod val="40000"/>
                  <a:lumOff val="60000"/>
                </a:schemeClr>
              </a:buClr>
              <a:buSzPct val="80000"/>
              <a:buFont typeface="Wingdings 3" charset="2"/>
              <a:buChar char=""/>
            </a:pPr>
            <a:endParaRPr lang="en-US" dirty="0">
              <a:solidFill>
                <a:srgbClr val="FFFFFF"/>
              </a:solidFill>
              <a:latin typeface="+mj-lt"/>
              <a:ea typeface="+mj-ea"/>
              <a:cs typeface="+mj-cs"/>
            </a:endParaRPr>
          </a:p>
          <a:p>
            <a:pPr>
              <a:spcBef>
                <a:spcPts val="1000"/>
              </a:spcBef>
              <a:buClr>
                <a:schemeClr val="bg2">
                  <a:lumMod val="40000"/>
                  <a:lumOff val="60000"/>
                </a:schemeClr>
              </a:buClr>
              <a:buSzPct val="80000"/>
              <a:buFont typeface="Wingdings 3" charset="2"/>
              <a:buChar char=""/>
            </a:pPr>
            <a:r>
              <a:rPr lang="en-US" dirty="0">
                <a:solidFill>
                  <a:srgbClr val="FFFFFF"/>
                </a:solidFill>
                <a:latin typeface="+mj-lt"/>
                <a:ea typeface="+mj-ea"/>
                <a:cs typeface="+mj-cs"/>
              </a:rPr>
              <a:t>As we can see by the visualization, they seem to have some relation. </a:t>
            </a:r>
          </a:p>
          <a:p>
            <a:pPr>
              <a:spcBef>
                <a:spcPts val="1000"/>
              </a:spcBef>
              <a:buClr>
                <a:schemeClr val="bg2">
                  <a:lumMod val="40000"/>
                  <a:lumOff val="60000"/>
                </a:schemeClr>
              </a:buClr>
              <a:buSzPct val="80000"/>
              <a:buFont typeface="Wingdings 3" charset="2"/>
              <a:buChar char=""/>
            </a:pPr>
            <a:endParaRPr lang="en-US" dirty="0">
              <a:solidFill>
                <a:srgbClr val="FFFFFF"/>
              </a:solidFill>
              <a:latin typeface="+mj-lt"/>
              <a:ea typeface="+mj-ea"/>
              <a:cs typeface="+mj-cs"/>
            </a:endParaRPr>
          </a:p>
          <a:p>
            <a:pPr>
              <a:spcBef>
                <a:spcPts val="1000"/>
              </a:spcBef>
              <a:buClr>
                <a:schemeClr val="bg2">
                  <a:lumMod val="40000"/>
                  <a:lumOff val="60000"/>
                </a:schemeClr>
              </a:buClr>
              <a:buSzPct val="80000"/>
              <a:buFont typeface="Wingdings 3" charset="2"/>
              <a:buChar char=""/>
            </a:pPr>
            <a:r>
              <a:rPr lang="en-US" dirty="0">
                <a:solidFill>
                  <a:srgbClr val="FFFFFF"/>
                </a:solidFill>
                <a:latin typeface="+mj-lt"/>
                <a:ea typeface="+mj-ea"/>
                <a:cs typeface="+mj-cs"/>
              </a:rPr>
              <a:t>The percentage of the population of internet users and suicides by 100,000 have a .89 correlation. This strong positive correlation</a:t>
            </a:r>
          </a:p>
          <a:p>
            <a:pPr>
              <a:spcBef>
                <a:spcPts val="1000"/>
              </a:spcBef>
              <a:buClr>
                <a:schemeClr val="bg2">
                  <a:lumMod val="40000"/>
                  <a:lumOff val="60000"/>
                </a:schemeClr>
              </a:buClr>
              <a:buSzPct val="80000"/>
              <a:buFont typeface="Wingdings 3" charset="2"/>
              <a:buChar char=""/>
            </a:pPr>
            <a:r>
              <a:rPr lang="en-US" dirty="0">
                <a:solidFill>
                  <a:srgbClr val="FFFFFF"/>
                </a:solidFill>
                <a:latin typeface="+mj-lt"/>
                <a:ea typeface="+mj-ea"/>
                <a:cs typeface="+mj-cs"/>
              </a:rPr>
              <a:t>After seeing this dramatic spike in suicides from 2000-2019. I want to dive into the history of suicides in the United States!</a:t>
            </a:r>
          </a:p>
        </p:txBody>
      </p:sp>
      <p:sp>
        <p:nvSpPr>
          <p:cNvPr id="4" name="Slide Number Placeholder 3">
            <a:extLst>
              <a:ext uri="{FF2B5EF4-FFF2-40B4-BE49-F238E27FC236}">
                <a16:creationId xmlns:a16="http://schemas.microsoft.com/office/drawing/2014/main" id="{67D6EA54-3083-FB0D-9011-2353791B0495}"/>
              </a:ext>
            </a:extLst>
          </p:cNvPr>
          <p:cNvSpPr>
            <a:spLocks/>
          </p:cNvSpPr>
          <p:nvPr/>
        </p:nvSpPr>
        <p:spPr>
          <a:xfrm>
            <a:off x="9145077" y="5269004"/>
            <a:ext cx="1877815" cy="249941"/>
          </a:xfrm>
          <a:prstGeom prst="rect">
            <a:avLst/>
          </a:prstGeom>
        </p:spPr>
        <p:txBody>
          <a:bodyPr/>
          <a:lstStyle/>
          <a:p>
            <a:pPr defTabSz="310896">
              <a:spcAft>
                <a:spcPts val="600"/>
              </a:spcAft>
            </a:pPr>
            <a:endParaRPr lang="en-US" dirty="0"/>
          </a:p>
        </p:txBody>
      </p:sp>
      <p:sp>
        <p:nvSpPr>
          <p:cNvPr id="3" name="TextBox 2">
            <a:extLst>
              <a:ext uri="{FF2B5EF4-FFF2-40B4-BE49-F238E27FC236}">
                <a16:creationId xmlns:a16="http://schemas.microsoft.com/office/drawing/2014/main" id="{661E3870-7375-EB90-BEE0-24592536E04A}"/>
              </a:ext>
            </a:extLst>
          </p:cNvPr>
          <p:cNvSpPr txBox="1"/>
          <p:nvPr/>
        </p:nvSpPr>
        <p:spPr>
          <a:xfrm>
            <a:off x="10442448" y="484632"/>
            <a:ext cx="681164" cy="522324"/>
          </a:xfrm>
          <a:prstGeom prst="rect">
            <a:avLst/>
          </a:prstGeom>
          <a:noFill/>
        </p:spPr>
        <p:txBody>
          <a:bodyPr wrap="square" rtlCol="0">
            <a:spAutoFit/>
          </a:bodyPr>
          <a:lstStyle/>
          <a:p>
            <a:r>
              <a:rPr lang="en-US" sz="2800" dirty="0">
                <a:solidFill>
                  <a:schemeClr val="bg1"/>
                </a:solidFill>
              </a:rPr>
              <a:t>5</a:t>
            </a:r>
          </a:p>
        </p:txBody>
      </p:sp>
      <p:pic>
        <p:nvPicPr>
          <p:cNvPr id="7" name="Picture 6" descr="A graph showing the growth of the number of people&#10;&#10;Description automatically generated with medium confidence">
            <a:extLst>
              <a:ext uri="{FF2B5EF4-FFF2-40B4-BE49-F238E27FC236}">
                <a16:creationId xmlns:a16="http://schemas.microsoft.com/office/drawing/2014/main" id="{AB97C375-9A64-94A8-500E-A5D7F27E2543}"/>
              </a:ext>
            </a:extLst>
          </p:cNvPr>
          <p:cNvPicPr>
            <a:picLocks noChangeAspect="1"/>
          </p:cNvPicPr>
          <p:nvPr/>
        </p:nvPicPr>
        <p:blipFill>
          <a:blip r:embed="rId7"/>
          <a:stretch>
            <a:fillRect/>
          </a:stretch>
        </p:blipFill>
        <p:spPr>
          <a:xfrm>
            <a:off x="6609893" y="1906452"/>
            <a:ext cx="5070367" cy="3530002"/>
          </a:xfrm>
          <a:prstGeom prst="rect">
            <a:avLst/>
          </a:prstGeom>
          <a:ln w="12700">
            <a:solidFill>
              <a:schemeClr val="tx1"/>
            </a:solidFill>
          </a:ln>
        </p:spPr>
      </p:pic>
    </p:spTree>
    <p:extLst>
      <p:ext uri="{BB962C8B-B14F-4D97-AF65-F5344CB8AC3E}">
        <p14:creationId xmlns:p14="http://schemas.microsoft.com/office/powerpoint/2010/main" val="598144966"/>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8" name="Picture 77">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80" name="Picture 79">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82" name="Oval 81">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84" name="Picture 83">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86" name="Picture 85">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88" name="Rectangle 87">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90" name="Rectangle 89">
            <a:extLst>
              <a:ext uri="{FF2B5EF4-FFF2-40B4-BE49-F238E27FC236}">
                <a16:creationId xmlns:a16="http://schemas.microsoft.com/office/drawing/2014/main" id="{D67CA421-FA2B-47ED-A101-F8BBEBB29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1" name="Title 20">
            <a:extLst>
              <a:ext uri="{FF2B5EF4-FFF2-40B4-BE49-F238E27FC236}">
                <a16:creationId xmlns:a16="http://schemas.microsoft.com/office/drawing/2014/main" id="{1F665F85-91E7-0331-9059-40B7A3AB01A5}"/>
              </a:ext>
            </a:extLst>
          </p:cNvPr>
          <p:cNvSpPr>
            <a:spLocks noGrp="1"/>
          </p:cNvSpPr>
          <p:nvPr>
            <p:ph type="title"/>
          </p:nvPr>
        </p:nvSpPr>
        <p:spPr>
          <a:xfrm>
            <a:off x="8200279" y="1325880"/>
            <a:ext cx="3344020" cy="3694694"/>
          </a:xfrm>
        </p:spPr>
        <p:txBody>
          <a:bodyPr vert="horz" lIns="91440" tIns="45720" rIns="91440" bIns="45720" rtlCol="0" anchor="b">
            <a:normAutofit/>
          </a:bodyPr>
          <a:lstStyle/>
          <a:p>
            <a:pPr>
              <a:lnSpc>
                <a:spcPct val="90000"/>
              </a:lnSpc>
            </a:pPr>
            <a:r>
              <a:rPr lang="en-US" sz="4200" b="0" i="0" kern="1200" dirty="0">
                <a:solidFill>
                  <a:srgbClr val="EBEBEB"/>
                </a:solidFill>
                <a:latin typeface="+mj-lt"/>
                <a:ea typeface="+mj-ea"/>
                <a:cs typeface="+mj-cs"/>
              </a:rPr>
              <a:t>What is the History of suicide in the united states of America</a:t>
            </a:r>
          </a:p>
        </p:txBody>
      </p:sp>
      <p:sp useBgFill="1">
        <p:nvSpPr>
          <p:cNvPr id="92" name="Rectangle 91">
            <a:extLst>
              <a:ext uri="{FF2B5EF4-FFF2-40B4-BE49-F238E27FC236}">
                <a16:creationId xmlns:a16="http://schemas.microsoft.com/office/drawing/2014/main" id="{12425D82-CD5E-45A4-9542-70951E59F2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6914" y="639905"/>
            <a:ext cx="6915664" cy="55781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a:extLst>
              <a:ext uri="{FF2B5EF4-FFF2-40B4-BE49-F238E27FC236}">
                <a16:creationId xmlns:a16="http://schemas.microsoft.com/office/drawing/2014/main" id="{221DB897-A621-4D5F-AC81-91199AC437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Slide Number Placeholder 2">
            <a:extLst>
              <a:ext uri="{FF2B5EF4-FFF2-40B4-BE49-F238E27FC236}">
                <a16:creationId xmlns:a16="http://schemas.microsoft.com/office/drawing/2014/main" id="{64347AE7-D6A2-42FB-3D58-6297742FC352}"/>
              </a:ext>
            </a:extLst>
          </p:cNvPr>
          <p:cNvSpPr>
            <a:spLocks noGrp="1"/>
          </p:cNvSpPr>
          <p:nvPr>
            <p:ph type="sldNum" sz="quarter" idx="12"/>
          </p:nvPr>
        </p:nvSpPr>
        <p:spPr>
          <a:xfrm>
            <a:off x="10352540" y="295729"/>
            <a:ext cx="838199" cy="767687"/>
          </a:xfrm>
        </p:spPr>
        <p:txBody>
          <a:bodyPr vert="horz" lIns="91440" tIns="45720" rIns="91440" bIns="45720" rtlCol="0" anchor="b">
            <a:normAutofit/>
          </a:bodyPr>
          <a:lstStyle/>
          <a:p>
            <a:pPr defTabSz="914400">
              <a:spcAft>
                <a:spcPts val="600"/>
              </a:spcAft>
            </a:pPr>
            <a:fld id="{FE024F78-56A6-7740-B68D-8D4D026EDF3F}" type="slidenum">
              <a:rPr lang="en-US" sz="2800" smtClean="0">
                <a:solidFill>
                  <a:srgbClr val="FFFFFF"/>
                </a:solidFill>
              </a:rPr>
              <a:pPr defTabSz="914400">
                <a:spcAft>
                  <a:spcPts val="600"/>
                </a:spcAft>
              </a:pPr>
              <a:t>6</a:t>
            </a:fld>
            <a:endParaRPr lang="en-US" sz="2800">
              <a:solidFill>
                <a:srgbClr val="FFFFFF"/>
              </a:solidFill>
            </a:endParaRPr>
          </a:p>
        </p:txBody>
      </p:sp>
      <p:sp>
        <p:nvSpPr>
          <p:cNvPr id="37" name="TextBox 36">
            <a:extLst>
              <a:ext uri="{FF2B5EF4-FFF2-40B4-BE49-F238E27FC236}">
                <a16:creationId xmlns:a16="http://schemas.microsoft.com/office/drawing/2014/main" id="{B06288E9-0885-0B2F-55A9-7A8AF997BFCB}"/>
              </a:ext>
            </a:extLst>
          </p:cNvPr>
          <p:cNvSpPr txBox="1"/>
          <p:nvPr/>
        </p:nvSpPr>
        <p:spPr>
          <a:xfrm>
            <a:off x="636914" y="624319"/>
            <a:ext cx="6915664" cy="2308324"/>
          </a:xfrm>
          <a:prstGeom prst="rect">
            <a:avLst/>
          </a:prstGeom>
          <a:noFill/>
        </p:spPr>
        <p:txBody>
          <a:bodyPr wrap="square" rtlCol="0">
            <a:spAutoFit/>
          </a:bodyPr>
          <a:lstStyle/>
          <a:p>
            <a:r>
              <a:rPr lang="en-US" sz="1600" dirty="0"/>
              <a:t>After seeing the dramatic spike from 2000-2019 this was not what I was expecting to see. The suicide rate had reached all time lows in 2000. </a:t>
            </a:r>
          </a:p>
          <a:p>
            <a:r>
              <a:rPr lang="en-US" sz="1600" dirty="0"/>
              <a:t>We can see that males are significantly more at risk of committing suicide than females. Males are on average 4x more likely to commit suicide.</a:t>
            </a:r>
          </a:p>
          <a:p>
            <a:r>
              <a:rPr lang="en-US" sz="1600" dirty="0"/>
              <a:t>Lets first dive into age ranges and see if there are any age groups that are more at risk before diving into the timeline and seeing what technological advancements may contribute to this increase.</a:t>
            </a:r>
          </a:p>
        </p:txBody>
      </p:sp>
      <p:pic>
        <p:nvPicPr>
          <p:cNvPr id="4" name="Picture 3" descr="A graph showing the number of people in the population&#10;&#10;Description automatically generated">
            <a:extLst>
              <a:ext uri="{FF2B5EF4-FFF2-40B4-BE49-F238E27FC236}">
                <a16:creationId xmlns:a16="http://schemas.microsoft.com/office/drawing/2014/main" id="{ABA24EB7-5A0B-8E0B-1F9F-02491C3EBA0F}"/>
              </a:ext>
            </a:extLst>
          </p:cNvPr>
          <p:cNvPicPr>
            <a:picLocks noChangeAspect="1"/>
          </p:cNvPicPr>
          <p:nvPr/>
        </p:nvPicPr>
        <p:blipFill>
          <a:blip r:embed="rId7"/>
          <a:stretch>
            <a:fillRect/>
          </a:stretch>
        </p:blipFill>
        <p:spPr>
          <a:xfrm>
            <a:off x="618034" y="2928122"/>
            <a:ext cx="6934543" cy="3428530"/>
          </a:xfrm>
          <a:prstGeom prst="rect">
            <a:avLst/>
          </a:prstGeom>
          <a:ln w="12700">
            <a:solidFill>
              <a:schemeClr val="tx1"/>
            </a:solidFill>
          </a:ln>
        </p:spPr>
      </p:pic>
    </p:spTree>
    <p:extLst>
      <p:ext uri="{BB962C8B-B14F-4D97-AF65-F5344CB8AC3E}">
        <p14:creationId xmlns:p14="http://schemas.microsoft.com/office/powerpoint/2010/main" val="1962637282"/>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7" name="Picture 16">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9" name="Oval 18">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21" name="Picture 20">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3" name="Picture 22">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5" name="Rectangle 24">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7" name="Rectangle 26">
            <a:extLst>
              <a:ext uri="{FF2B5EF4-FFF2-40B4-BE49-F238E27FC236}">
                <a16:creationId xmlns:a16="http://schemas.microsoft.com/office/drawing/2014/main" id="{C6A81905-F480-46A4-BC10-215D24EA1A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9" name="Freeform 8">
            <a:extLst>
              <a:ext uri="{FF2B5EF4-FFF2-40B4-BE49-F238E27FC236}">
                <a16:creationId xmlns:a16="http://schemas.microsoft.com/office/drawing/2014/main" id="{36FD4D9D-3784-41E8-8405-A42B72F51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5692"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31" name="Rectangle 30">
            <a:extLst>
              <a:ext uri="{FF2B5EF4-FFF2-40B4-BE49-F238E27FC236}">
                <a16:creationId xmlns:a16="http://schemas.microsoft.com/office/drawing/2014/main" id="{60817A52-B891-4228-A61E-0C0A57632D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Rectangle 2" hidden="1">
            <a:extLst>
              <a:ext uri="{FF2B5EF4-FFF2-40B4-BE49-F238E27FC236}">
                <a16:creationId xmlns:a16="http://schemas.microsoft.com/office/drawing/2014/main" id="{8692FC88-DAD7-F5AD-7831-DE54322108F6}"/>
              </a:ext>
              <a:ext uri="{C183D7F6-B498-43B3-948B-1728B52AA6E4}">
                <adec:decorative xmlns:adec="http://schemas.microsoft.com/office/drawing/2017/decorative" val="1"/>
              </a:ext>
            </a:extLst>
          </p:cNvPr>
          <p:cNvSpPr/>
          <p:nvPr/>
        </p:nvSpPr>
        <p:spPr>
          <a:xfrm>
            <a:off x="1" y="2"/>
            <a:ext cx="12227942" cy="6857997"/>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extBox 1">
            <a:extLst>
              <a:ext uri="{FF2B5EF4-FFF2-40B4-BE49-F238E27FC236}">
                <a16:creationId xmlns:a16="http://schemas.microsoft.com/office/drawing/2014/main" id="{DF5789A8-B238-1568-5449-393B32831630}"/>
              </a:ext>
            </a:extLst>
          </p:cNvPr>
          <p:cNvSpPr txBox="1"/>
          <p:nvPr/>
        </p:nvSpPr>
        <p:spPr>
          <a:xfrm>
            <a:off x="97038" y="75967"/>
            <a:ext cx="4666551" cy="1077218"/>
          </a:xfrm>
          <a:prstGeom prst="rect">
            <a:avLst/>
          </a:prstGeom>
          <a:noFill/>
        </p:spPr>
        <p:txBody>
          <a:bodyPr wrap="square" rtlCol="0">
            <a:spAutoFit/>
          </a:bodyPr>
          <a:lstStyle/>
          <a:p>
            <a:r>
              <a:rPr lang="en-US" sz="3200" dirty="0"/>
              <a:t>Lets analyze male suicides by age group.</a:t>
            </a:r>
          </a:p>
        </p:txBody>
      </p:sp>
      <p:sp>
        <p:nvSpPr>
          <p:cNvPr id="6" name="TextBox 5">
            <a:extLst>
              <a:ext uri="{FF2B5EF4-FFF2-40B4-BE49-F238E27FC236}">
                <a16:creationId xmlns:a16="http://schemas.microsoft.com/office/drawing/2014/main" id="{7618D33D-5F47-5954-69FA-533D4522DA85}"/>
              </a:ext>
            </a:extLst>
          </p:cNvPr>
          <p:cNvSpPr txBox="1"/>
          <p:nvPr/>
        </p:nvSpPr>
        <p:spPr>
          <a:xfrm>
            <a:off x="61373" y="1024657"/>
            <a:ext cx="4675890" cy="5632311"/>
          </a:xfrm>
          <a:prstGeom prst="rect">
            <a:avLst/>
          </a:prstGeom>
          <a:noFill/>
        </p:spPr>
        <p:txBody>
          <a:bodyPr wrap="square" rtlCol="0">
            <a:spAutoFit/>
          </a:bodyPr>
          <a:lstStyle/>
          <a:p>
            <a:r>
              <a:rPr lang="en-US" dirty="0"/>
              <a:t>Here we see the different age categories. Lets look at percent change for each category from 2001 to 2021.</a:t>
            </a:r>
          </a:p>
          <a:p>
            <a:endParaRPr lang="en-US" dirty="0"/>
          </a:p>
          <a:p>
            <a:r>
              <a:rPr lang="en-US" dirty="0"/>
              <a:t>10 to 14  increase 68%</a:t>
            </a:r>
          </a:p>
          <a:p>
            <a:endParaRPr lang="en-US" dirty="0"/>
          </a:p>
          <a:p>
            <a:r>
              <a:rPr lang="en-US" dirty="0"/>
              <a:t>15 to 24 increase 44%</a:t>
            </a:r>
          </a:p>
          <a:p>
            <a:endParaRPr lang="en-US" dirty="0"/>
          </a:p>
          <a:p>
            <a:r>
              <a:rPr lang="en-US" dirty="0"/>
              <a:t>25 to 44  increase 35%</a:t>
            </a:r>
          </a:p>
          <a:p>
            <a:endParaRPr lang="en-US" dirty="0"/>
          </a:p>
          <a:p>
            <a:r>
              <a:rPr lang="en-US" dirty="0"/>
              <a:t>45 to 64  increase 20%</a:t>
            </a:r>
          </a:p>
          <a:p>
            <a:endParaRPr lang="en-US" dirty="0"/>
          </a:p>
          <a:p>
            <a:r>
              <a:rPr lang="en-US" dirty="0"/>
              <a:t>64 to 74 increase 6%</a:t>
            </a:r>
          </a:p>
          <a:p>
            <a:endParaRPr lang="en-US" dirty="0"/>
          </a:p>
          <a:p>
            <a:r>
              <a:rPr lang="en-US" dirty="0"/>
              <a:t>75 +  increase 3% </a:t>
            </a:r>
          </a:p>
          <a:p>
            <a:endParaRPr lang="en-US" dirty="0"/>
          </a:p>
          <a:p>
            <a:r>
              <a:rPr lang="en-US" dirty="0"/>
              <a:t>We are seeing increase in suicides across all age groups. However the younger age groups are increasing at a much larger rate.</a:t>
            </a:r>
          </a:p>
        </p:txBody>
      </p:sp>
      <p:sp>
        <p:nvSpPr>
          <p:cNvPr id="4" name="TextBox 3">
            <a:extLst>
              <a:ext uri="{FF2B5EF4-FFF2-40B4-BE49-F238E27FC236}">
                <a16:creationId xmlns:a16="http://schemas.microsoft.com/office/drawing/2014/main" id="{D6218CDE-00ED-0884-931F-7179E719E4AA}"/>
              </a:ext>
            </a:extLst>
          </p:cNvPr>
          <p:cNvSpPr txBox="1"/>
          <p:nvPr/>
        </p:nvSpPr>
        <p:spPr>
          <a:xfrm>
            <a:off x="10629106" y="686286"/>
            <a:ext cx="494506" cy="523220"/>
          </a:xfrm>
          <a:prstGeom prst="rect">
            <a:avLst/>
          </a:prstGeom>
          <a:noFill/>
        </p:spPr>
        <p:txBody>
          <a:bodyPr wrap="square" rtlCol="0">
            <a:spAutoFit/>
          </a:bodyPr>
          <a:lstStyle/>
          <a:p>
            <a:r>
              <a:rPr lang="en-US" sz="2800" dirty="0"/>
              <a:t>7</a:t>
            </a:r>
          </a:p>
        </p:txBody>
      </p:sp>
      <p:pic>
        <p:nvPicPr>
          <p:cNvPr id="10" name="Picture 9" descr="A graph of different colored lines&#10;&#10;Description automatically generated">
            <a:extLst>
              <a:ext uri="{FF2B5EF4-FFF2-40B4-BE49-F238E27FC236}">
                <a16:creationId xmlns:a16="http://schemas.microsoft.com/office/drawing/2014/main" id="{E22432EE-4431-705C-E9F6-11107E92F8AE}"/>
              </a:ext>
            </a:extLst>
          </p:cNvPr>
          <p:cNvPicPr>
            <a:picLocks/>
          </p:cNvPicPr>
          <p:nvPr/>
        </p:nvPicPr>
        <p:blipFill rotWithShape="1">
          <a:blip r:embed="rId8"/>
          <a:srcRect r="-760" b="1076"/>
          <a:stretch/>
        </p:blipFill>
        <p:spPr>
          <a:xfrm>
            <a:off x="5297532" y="2602992"/>
            <a:ext cx="6510528" cy="3785616"/>
          </a:xfrm>
          <a:prstGeom prst="rect">
            <a:avLst/>
          </a:prstGeom>
          <a:ln w="12700">
            <a:solidFill>
              <a:srgbClr val="000000"/>
            </a:solidFill>
          </a:ln>
        </p:spPr>
      </p:pic>
    </p:spTree>
    <p:extLst>
      <p:ext uri="{BB962C8B-B14F-4D97-AF65-F5344CB8AC3E}">
        <p14:creationId xmlns:p14="http://schemas.microsoft.com/office/powerpoint/2010/main" val="13307339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65" name="Picture 64">
            <a:extLst>
              <a:ext uri="{FF2B5EF4-FFF2-40B4-BE49-F238E27FC236}">
                <a16:creationId xmlns:a16="http://schemas.microsoft.com/office/drawing/2014/main" id="{F1B8F9CB-890B-4CB8-B503-188A763E2F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67" name="Picture 66">
            <a:extLst>
              <a:ext uri="{FF2B5EF4-FFF2-40B4-BE49-F238E27FC236}">
                <a16:creationId xmlns:a16="http://schemas.microsoft.com/office/drawing/2014/main" id="{AA632AB4-3837-4FD0-8B62-0A18B573F4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69" name="Oval 68">
            <a:extLst>
              <a:ext uri="{FF2B5EF4-FFF2-40B4-BE49-F238E27FC236}">
                <a16:creationId xmlns:a16="http://schemas.microsoft.com/office/drawing/2014/main" id="{C393B4A7-6ABF-423D-A762-3CDB4897A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71" name="Picture 70">
            <a:extLst>
              <a:ext uri="{FF2B5EF4-FFF2-40B4-BE49-F238E27FC236}">
                <a16:creationId xmlns:a16="http://schemas.microsoft.com/office/drawing/2014/main" id="{9CD2319A-6FA9-4EFB-9EDF-7304467425E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73" name="Picture 72">
            <a:extLst>
              <a:ext uri="{FF2B5EF4-FFF2-40B4-BE49-F238E27FC236}">
                <a16:creationId xmlns:a16="http://schemas.microsoft.com/office/drawing/2014/main" id="{D1692A93-3514-4486-8B67-CCA4E0259BC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75" name="Rectangle 74">
            <a:extLst>
              <a:ext uri="{FF2B5EF4-FFF2-40B4-BE49-F238E27FC236}">
                <a16:creationId xmlns:a16="http://schemas.microsoft.com/office/drawing/2014/main" id="{01AD250C-F2EA-449F-9B14-DF5BB674C5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6CCA29A4-AAFD-04EE-0732-0671E83D5EF1}"/>
              </a:ext>
            </a:extLst>
          </p:cNvPr>
          <p:cNvSpPr>
            <a:spLocks noGrp="1"/>
          </p:cNvSpPr>
          <p:nvPr>
            <p:ph type="title" idx="4294967295"/>
          </p:nvPr>
        </p:nvSpPr>
        <p:spPr>
          <a:xfrm>
            <a:off x="646111" y="452718"/>
            <a:ext cx="9404723" cy="1400530"/>
          </a:xfrm>
        </p:spPr>
        <p:txBody>
          <a:bodyPr vert="horz" lIns="91440" tIns="45720" rIns="91440" bIns="45720" rtlCol="0" anchor="t">
            <a:normAutofit/>
          </a:bodyPr>
          <a:lstStyle/>
          <a:p>
            <a:pPr>
              <a:lnSpc>
                <a:spcPct val="90000"/>
              </a:lnSpc>
            </a:pPr>
            <a:r>
              <a:rPr lang="en-US" sz="2900"/>
              <a:t>Now let us dive into female suicides by age group</a:t>
            </a:r>
            <a:br>
              <a:rPr lang="en-US" sz="2900"/>
            </a:br>
            <a:endParaRPr lang="en-US" sz="2900"/>
          </a:p>
        </p:txBody>
      </p:sp>
      <p:sp>
        <p:nvSpPr>
          <p:cNvPr id="5" name="Slide Number Placeholder 4">
            <a:extLst>
              <a:ext uri="{FF2B5EF4-FFF2-40B4-BE49-F238E27FC236}">
                <a16:creationId xmlns:a16="http://schemas.microsoft.com/office/drawing/2014/main" id="{23E23533-91C6-420C-B7D7-4977ACF73ACF}"/>
              </a:ext>
            </a:extLst>
          </p:cNvPr>
          <p:cNvSpPr>
            <a:spLocks/>
          </p:cNvSpPr>
          <p:nvPr/>
        </p:nvSpPr>
        <p:spPr>
          <a:xfrm>
            <a:off x="6617594" y="4873386"/>
            <a:ext cx="2232516" cy="1082850"/>
          </a:xfrm>
          <a:prstGeom prst="rect">
            <a:avLst/>
          </a:prstGeom>
        </p:spPr>
        <p:txBody>
          <a:bodyPr vert="horz" lIns="91440" tIns="45720" rIns="91440" bIns="45720" rtlCol="0" anchor="t">
            <a:normAutofit/>
          </a:bodyPr>
          <a:lstStyle/>
          <a:p>
            <a:pPr defTabSz="301752">
              <a:spcBef>
                <a:spcPts val="660"/>
              </a:spcBef>
              <a:buClr>
                <a:schemeClr val="bg2">
                  <a:lumMod val="40000"/>
                  <a:lumOff val="60000"/>
                </a:schemeClr>
              </a:buClr>
              <a:buSzPct val="80000"/>
            </a:pPr>
            <a:fld id="{FE024F78-56A6-7740-B68D-8D4D026EDF3F}" type="slidenum">
              <a:rPr lang="en-US" sz="1188" kern="1200" cap="all">
                <a:solidFill>
                  <a:schemeClr val="bg2">
                    <a:lumMod val="40000"/>
                    <a:lumOff val="60000"/>
                  </a:schemeClr>
                </a:solidFill>
                <a:latin typeface="+mj-lt"/>
                <a:ea typeface="+mj-ea"/>
                <a:cs typeface="+mj-cs"/>
              </a:rPr>
              <a:pPr defTabSz="301752">
                <a:spcBef>
                  <a:spcPts val="660"/>
                </a:spcBef>
                <a:buClr>
                  <a:schemeClr val="bg2">
                    <a:lumMod val="40000"/>
                    <a:lumOff val="60000"/>
                  </a:schemeClr>
                </a:buClr>
                <a:buSzPct val="80000"/>
              </a:pPr>
              <a:t>8</a:t>
            </a:fld>
            <a:endParaRPr lang="en-US" cap="all">
              <a:solidFill>
                <a:schemeClr val="bg2">
                  <a:lumMod val="40000"/>
                  <a:lumOff val="60000"/>
                </a:schemeClr>
              </a:solidFill>
              <a:latin typeface="+mj-lt"/>
              <a:ea typeface="+mj-ea"/>
              <a:cs typeface="+mj-cs"/>
            </a:endParaRPr>
          </a:p>
        </p:txBody>
      </p:sp>
      <p:sp>
        <p:nvSpPr>
          <p:cNvPr id="12" name="TextBox 11">
            <a:extLst>
              <a:ext uri="{FF2B5EF4-FFF2-40B4-BE49-F238E27FC236}">
                <a16:creationId xmlns:a16="http://schemas.microsoft.com/office/drawing/2014/main" id="{AB21357B-CA79-5F9C-4EDA-38BB718841EF}"/>
              </a:ext>
            </a:extLst>
          </p:cNvPr>
          <p:cNvSpPr txBox="1"/>
          <p:nvPr/>
        </p:nvSpPr>
        <p:spPr>
          <a:xfrm>
            <a:off x="72828" y="1076241"/>
            <a:ext cx="5081799" cy="5632311"/>
          </a:xfrm>
          <a:prstGeom prst="rect">
            <a:avLst/>
          </a:prstGeom>
          <a:noFill/>
        </p:spPr>
        <p:txBody>
          <a:bodyPr wrap="square" rtlCol="0">
            <a:spAutoFit/>
          </a:bodyPr>
          <a:lstStyle/>
          <a:p>
            <a:r>
              <a:rPr lang="en-US" dirty="0"/>
              <a:t>Here we see the different age categories. Lets look at percent change for each category from 2001 to 2021.</a:t>
            </a:r>
          </a:p>
          <a:p>
            <a:endParaRPr lang="en-US" dirty="0"/>
          </a:p>
          <a:p>
            <a:r>
              <a:rPr lang="en-US" dirty="0"/>
              <a:t>10 to 14  increase 283%</a:t>
            </a:r>
          </a:p>
          <a:p>
            <a:endParaRPr lang="en-US" dirty="0"/>
          </a:p>
          <a:p>
            <a:r>
              <a:rPr lang="en-US" dirty="0"/>
              <a:t>15 to 24 increase 110%</a:t>
            </a:r>
          </a:p>
          <a:p>
            <a:endParaRPr lang="en-US" dirty="0"/>
          </a:p>
          <a:p>
            <a:r>
              <a:rPr lang="en-US" dirty="0"/>
              <a:t>25 to 44  increase 34%</a:t>
            </a:r>
          </a:p>
          <a:p>
            <a:endParaRPr lang="en-US" dirty="0"/>
          </a:p>
          <a:p>
            <a:r>
              <a:rPr lang="en-US" dirty="0"/>
              <a:t>45 to 64  increase 24%</a:t>
            </a:r>
          </a:p>
          <a:p>
            <a:endParaRPr lang="en-US" dirty="0"/>
          </a:p>
          <a:p>
            <a:r>
              <a:rPr lang="en-US" dirty="0"/>
              <a:t>64 to 74 increase 43%</a:t>
            </a:r>
          </a:p>
          <a:p>
            <a:endParaRPr lang="en-US" dirty="0"/>
          </a:p>
          <a:p>
            <a:r>
              <a:rPr lang="en-US" dirty="0"/>
              <a:t>75 +  increase 12% </a:t>
            </a:r>
          </a:p>
          <a:p>
            <a:endParaRPr lang="en-US" dirty="0"/>
          </a:p>
          <a:p>
            <a:r>
              <a:rPr lang="en-US" dirty="0"/>
              <a:t>We are seeing increase in suicides across all age groups. However the younger age groups are increasing at a much larger rate.</a:t>
            </a:r>
          </a:p>
          <a:p>
            <a:endParaRPr lang="en-US" dirty="0"/>
          </a:p>
        </p:txBody>
      </p:sp>
      <p:sp>
        <p:nvSpPr>
          <p:cNvPr id="3" name="TextBox 2">
            <a:extLst>
              <a:ext uri="{FF2B5EF4-FFF2-40B4-BE49-F238E27FC236}">
                <a16:creationId xmlns:a16="http://schemas.microsoft.com/office/drawing/2014/main" id="{57592D94-1D44-246B-C9CC-E3EF5E0ABAFA}"/>
              </a:ext>
            </a:extLst>
          </p:cNvPr>
          <p:cNvSpPr txBox="1"/>
          <p:nvPr/>
        </p:nvSpPr>
        <p:spPr>
          <a:xfrm>
            <a:off x="10556694" y="664234"/>
            <a:ext cx="448035" cy="523220"/>
          </a:xfrm>
          <a:prstGeom prst="rect">
            <a:avLst/>
          </a:prstGeom>
          <a:noFill/>
        </p:spPr>
        <p:txBody>
          <a:bodyPr wrap="square" rtlCol="0">
            <a:spAutoFit/>
          </a:bodyPr>
          <a:lstStyle/>
          <a:p>
            <a:r>
              <a:rPr lang="en-US" sz="2800" dirty="0"/>
              <a:t>8</a:t>
            </a:r>
          </a:p>
        </p:txBody>
      </p:sp>
      <p:pic>
        <p:nvPicPr>
          <p:cNvPr id="6" name="Picture 5" descr="A graph of different colored lines&#10;&#10;Description automatically generated">
            <a:extLst>
              <a:ext uri="{FF2B5EF4-FFF2-40B4-BE49-F238E27FC236}">
                <a16:creationId xmlns:a16="http://schemas.microsoft.com/office/drawing/2014/main" id="{9B2B09D9-E7CA-BAC8-0AB7-466BDB075F55}"/>
              </a:ext>
            </a:extLst>
          </p:cNvPr>
          <p:cNvPicPr>
            <a:picLocks noChangeAspect="1"/>
          </p:cNvPicPr>
          <p:nvPr/>
        </p:nvPicPr>
        <p:blipFill>
          <a:blip r:embed="rId8"/>
          <a:stretch>
            <a:fillRect/>
          </a:stretch>
        </p:blipFill>
        <p:spPr>
          <a:xfrm>
            <a:off x="5299595" y="2517482"/>
            <a:ext cx="6507553" cy="3786390"/>
          </a:xfrm>
          <a:prstGeom prst="rect">
            <a:avLst/>
          </a:prstGeom>
        </p:spPr>
      </p:pic>
    </p:spTree>
    <p:extLst>
      <p:ext uri="{BB962C8B-B14F-4D97-AF65-F5344CB8AC3E}">
        <p14:creationId xmlns:p14="http://schemas.microsoft.com/office/powerpoint/2010/main" val="10736015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65" name="Picture 64">
            <a:extLst>
              <a:ext uri="{FF2B5EF4-FFF2-40B4-BE49-F238E27FC236}">
                <a16:creationId xmlns:a16="http://schemas.microsoft.com/office/drawing/2014/main" id="{F1B8F9CB-890B-4CB8-B503-188A763E2F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67" name="Picture 66">
            <a:extLst>
              <a:ext uri="{FF2B5EF4-FFF2-40B4-BE49-F238E27FC236}">
                <a16:creationId xmlns:a16="http://schemas.microsoft.com/office/drawing/2014/main" id="{AA632AB4-3837-4FD0-8B62-0A18B573F4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69" name="Oval 68">
            <a:extLst>
              <a:ext uri="{FF2B5EF4-FFF2-40B4-BE49-F238E27FC236}">
                <a16:creationId xmlns:a16="http://schemas.microsoft.com/office/drawing/2014/main" id="{C393B4A7-6ABF-423D-A762-3CDB4897A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71" name="Picture 70">
            <a:extLst>
              <a:ext uri="{FF2B5EF4-FFF2-40B4-BE49-F238E27FC236}">
                <a16:creationId xmlns:a16="http://schemas.microsoft.com/office/drawing/2014/main" id="{9CD2319A-6FA9-4EFB-9EDF-7304467425E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73" name="Picture 72">
            <a:extLst>
              <a:ext uri="{FF2B5EF4-FFF2-40B4-BE49-F238E27FC236}">
                <a16:creationId xmlns:a16="http://schemas.microsoft.com/office/drawing/2014/main" id="{D1692A93-3514-4486-8B67-CCA4E0259BC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75" name="Rectangle 74">
            <a:extLst>
              <a:ext uri="{FF2B5EF4-FFF2-40B4-BE49-F238E27FC236}">
                <a16:creationId xmlns:a16="http://schemas.microsoft.com/office/drawing/2014/main" id="{01AD250C-F2EA-449F-9B14-DF5BB674C5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6CCA29A4-AAFD-04EE-0732-0671E83D5EF1}"/>
              </a:ext>
            </a:extLst>
          </p:cNvPr>
          <p:cNvSpPr>
            <a:spLocks noGrp="1"/>
          </p:cNvSpPr>
          <p:nvPr>
            <p:ph type="title" idx="4294967295"/>
          </p:nvPr>
        </p:nvSpPr>
        <p:spPr>
          <a:xfrm>
            <a:off x="646111" y="452717"/>
            <a:ext cx="9791701" cy="762001"/>
          </a:xfrm>
        </p:spPr>
        <p:txBody>
          <a:bodyPr vert="horz" lIns="91440" tIns="45720" rIns="91440" bIns="45720" rtlCol="0" anchor="t">
            <a:normAutofit fontScale="90000"/>
          </a:bodyPr>
          <a:lstStyle/>
          <a:p>
            <a:pPr>
              <a:lnSpc>
                <a:spcPct val="90000"/>
              </a:lnSpc>
            </a:pPr>
            <a:r>
              <a:rPr lang="en-US" sz="2900" dirty="0"/>
              <a:t>Lets start with the youngest age group. The 10 to 14 year old category for females in different social media platforms.</a:t>
            </a:r>
            <a:br>
              <a:rPr lang="en-US" sz="2900" dirty="0"/>
            </a:br>
            <a:endParaRPr lang="en-US" sz="2900" dirty="0"/>
          </a:p>
        </p:txBody>
      </p:sp>
      <p:sp>
        <p:nvSpPr>
          <p:cNvPr id="13" name="TextBox 12">
            <a:extLst>
              <a:ext uri="{FF2B5EF4-FFF2-40B4-BE49-F238E27FC236}">
                <a16:creationId xmlns:a16="http://schemas.microsoft.com/office/drawing/2014/main" id="{8DD395E3-039D-78A4-2F36-E0DDC61850B8}"/>
              </a:ext>
            </a:extLst>
          </p:cNvPr>
          <p:cNvSpPr txBox="1"/>
          <p:nvPr/>
        </p:nvSpPr>
        <p:spPr>
          <a:xfrm>
            <a:off x="9169729" y="1930437"/>
            <a:ext cx="2536166" cy="3693319"/>
          </a:xfrm>
          <a:prstGeom prst="rect">
            <a:avLst/>
          </a:prstGeom>
          <a:noFill/>
        </p:spPr>
        <p:txBody>
          <a:bodyPr wrap="square" rtlCol="0">
            <a:spAutoFit/>
          </a:bodyPr>
          <a:lstStyle/>
          <a:p>
            <a:r>
              <a:rPr lang="en-US" dirty="0"/>
              <a:t>Correlation:</a:t>
            </a:r>
          </a:p>
          <a:p>
            <a:r>
              <a:rPr lang="en-US" dirty="0"/>
              <a:t>Between Social Media Platform and Suicide Rates.</a:t>
            </a:r>
          </a:p>
          <a:p>
            <a:endParaRPr lang="en-US" dirty="0"/>
          </a:p>
          <a:p>
            <a:r>
              <a:rPr lang="en-US" dirty="0"/>
              <a:t>Facebook: + 95</a:t>
            </a:r>
          </a:p>
          <a:p>
            <a:endParaRPr lang="en-US" dirty="0"/>
          </a:p>
          <a:p>
            <a:r>
              <a:rPr lang="en-US" dirty="0"/>
              <a:t>Instagram: + 97</a:t>
            </a:r>
          </a:p>
          <a:p>
            <a:endParaRPr lang="en-US" dirty="0"/>
          </a:p>
          <a:p>
            <a:r>
              <a:rPr lang="en-US" dirty="0"/>
              <a:t>TikTok: + 73</a:t>
            </a:r>
          </a:p>
          <a:p>
            <a:endParaRPr lang="en-US" dirty="0"/>
          </a:p>
          <a:p>
            <a:r>
              <a:rPr lang="en-US" dirty="0" err="1"/>
              <a:t>Youtube</a:t>
            </a:r>
            <a:r>
              <a:rPr lang="en-US" dirty="0"/>
              <a:t>: + 95</a:t>
            </a:r>
          </a:p>
          <a:p>
            <a:endParaRPr lang="en-US" dirty="0"/>
          </a:p>
        </p:txBody>
      </p:sp>
      <p:sp>
        <p:nvSpPr>
          <p:cNvPr id="14" name="TextBox 13">
            <a:extLst>
              <a:ext uri="{FF2B5EF4-FFF2-40B4-BE49-F238E27FC236}">
                <a16:creationId xmlns:a16="http://schemas.microsoft.com/office/drawing/2014/main" id="{612572DF-0FAA-6D39-F3B7-A544374FA60C}"/>
              </a:ext>
            </a:extLst>
          </p:cNvPr>
          <p:cNvSpPr txBox="1"/>
          <p:nvPr/>
        </p:nvSpPr>
        <p:spPr>
          <a:xfrm>
            <a:off x="10556694" y="648239"/>
            <a:ext cx="448035" cy="520305"/>
          </a:xfrm>
          <a:prstGeom prst="rect">
            <a:avLst/>
          </a:prstGeom>
          <a:noFill/>
        </p:spPr>
        <p:txBody>
          <a:bodyPr wrap="square" rtlCol="0">
            <a:spAutoFit/>
          </a:bodyPr>
          <a:lstStyle/>
          <a:p>
            <a:r>
              <a:rPr lang="en-US" sz="2800" dirty="0"/>
              <a:t>9</a:t>
            </a:r>
          </a:p>
        </p:txBody>
      </p:sp>
      <p:pic>
        <p:nvPicPr>
          <p:cNvPr id="8" name="Picture 7" descr="A graph showing the growth of a number of years&#10;&#10;Description automatically generated">
            <a:extLst>
              <a:ext uri="{FF2B5EF4-FFF2-40B4-BE49-F238E27FC236}">
                <a16:creationId xmlns:a16="http://schemas.microsoft.com/office/drawing/2014/main" id="{DDEB1E0F-E020-583A-AF08-072502A9EBFE}"/>
              </a:ext>
            </a:extLst>
          </p:cNvPr>
          <p:cNvPicPr>
            <a:picLocks/>
          </p:cNvPicPr>
          <p:nvPr/>
        </p:nvPicPr>
        <p:blipFill>
          <a:blip r:embed="rId8"/>
          <a:stretch>
            <a:fillRect/>
          </a:stretch>
        </p:blipFill>
        <p:spPr>
          <a:xfrm>
            <a:off x="4695823" y="1831916"/>
            <a:ext cx="3794760" cy="2258568"/>
          </a:xfrm>
          <a:prstGeom prst="rect">
            <a:avLst/>
          </a:prstGeom>
          <a:ln w="12700">
            <a:solidFill>
              <a:schemeClr val="bg1"/>
            </a:solidFill>
          </a:ln>
        </p:spPr>
      </p:pic>
      <p:pic>
        <p:nvPicPr>
          <p:cNvPr id="12" name="Picture 11" descr="A graph of a graph showing the age of a person&#10;&#10;Description automatically generated">
            <a:extLst>
              <a:ext uri="{FF2B5EF4-FFF2-40B4-BE49-F238E27FC236}">
                <a16:creationId xmlns:a16="http://schemas.microsoft.com/office/drawing/2014/main" id="{BBC4ECF8-E0CC-68C8-76D8-19D0C48499A2}"/>
              </a:ext>
            </a:extLst>
          </p:cNvPr>
          <p:cNvPicPr>
            <a:picLocks/>
          </p:cNvPicPr>
          <p:nvPr/>
        </p:nvPicPr>
        <p:blipFill>
          <a:blip r:embed="rId9"/>
          <a:stretch>
            <a:fillRect/>
          </a:stretch>
        </p:blipFill>
        <p:spPr>
          <a:xfrm>
            <a:off x="658812" y="4359745"/>
            <a:ext cx="3794760" cy="2258568"/>
          </a:xfrm>
          <a:prstGeom prst="rect">
            <a:avLst/>
          </a:prstGeom>
          <a:ln w="12700">
            <a:solidFill>
              <a:schemeClr val="bg1"/>
            </a:solidFill>
          </a:ln>
        </p:spPr>
      </p:pic>
      <p:pic>
        <p:nvPicPr>
          <p:cNvPr id="16" name="Picture 15" descr="A graph showing the growth of a number of people&#10;&#10;Description automatically generated">
            <a:extLst>
              <a:ext uri="{FF2B5EF4-FFF2-40B4-BE49-F238E27FC236}">
                <a16:creationId xmlns:a16="http://schemas.microsoft.com/office/drawing/2014/main" id="{FE11DFCB-E356-BBF2-7FB4-3020CB7A3991}"/>
              </a:ext>
            </a:extLst>
          </p:cNvPr>
          <p:cNvPicPr>
            <a:picLocks noChangeAspect="1"/>
          </p:cNvPicPr>
          <p:nvPr/>
        </p:nvPicPr>
        <p:blipFill>
          <a:blip r:embed="rId10"/>
          <a:stretch>
            <a:fillRect/>
          </a:stretch>
        </p:blipFill>
        <p:spPr>
          <a:xfrm>
            <a:off x="4696968" y="4359745"/>
            <a:ext cx="3791145" cy="2260716"/>
          </a:xfrm>
          <a:prstGeom prst="rect">
            <a:avLst/>
          </a:prstGeom>
          <a:ln w="12700">
            <a:solidFill>
              <a:schemeClr val="bg1"/>
            </a:solidFill>
          </a:ln>
        </p:spPr>
      </p:pic>
      <p:pic>
        <p:nvPicPr>
          <p:cNvPr id="18" name="Picture 17" descr="A graph of a growing graph&#10;&#10;Description automatically generated with medium confidence">
            <a:extLst>
              <a:ext uri="{FF2B5EF4-FFF2-40B4-BE49-F238E27FC236}">
                <a16:creationId xmlns:a16="http://schemas.microsoft.com/office/drawing/2014/main" id="{FA084866-A5EB-112D-2AA2-8CADBBD81827}"/>
              </a:ext>
            </a:extLst>
          </p:cNvPr>
          <p:cNvPicPr>
            <a:picLocks/>
          </p:cNvPicPr>
          <p:nvPr/>
        </p:nvPicPr>
        <p:blipFill>
          <a:blip r:embed="rId11"/>
          <a:stretch>
            <a:fillRect/>
          </a:stretch>
        </p:blipFill>
        <p:spPr>
          <a:xfrm>
            <a:off x="658812" y="1831916"/>
            <a:ext cx="3794760" cy="2258568"/>
          </a:xfrm>
          <a:prstGeom prst="rect">
            <a:avLst/>
          </a:prstGeom>
          <a:ln w="12700">
            <a:solidFill>
              <a:schemeClr val="bg1"/>
            </a:solidFill>
          </a:ln>
        </p:spPr>
      </p:pic>
    </p:spTree>
    <p:extLst>
      <p:ext uri="{BB962C8B-B14F-4D97-AF65-F5344CB8AC3E}">
        <p14:creationId xmlns:p14="http://schemas.microsoft.com/office/powerpoint/2010/main" val="21400020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4137456-21FC-4AE2-8A94-BF06CAF2EB9B}">
  <ds:schemaRefs>
    <ds:schemaRef ds:uri="http://schemas.microsoft.com/sharepoint/v3/contenttype/forms"/>
  </ds:schemaRefs>
</ds:datastoreItem>
</file>

<file path=customXml/itemProps2.xml><?xml version="1.0" encoding="utf-8"?>
<ds:datastoreItem xmlns:ds="http://schemas.openxmlformats.org/officeDocument/2006/customXml" ds:itemID="{E305301E-11B3-4B9D-A588-21F3C9809371}">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C77B561B-3A65-4A22-9691-EB838E7F9B8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Ion</Template>
  <TotalTime>3241</TotalTime>
  <Words>920</Words>
  <Application>Microsoft Office PowerPoint</Application>
  <PresentationFormat>Widescreen</PresentationFormat>
  <Paragraphs>122</Paragraphs>
  <Slides>12</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Century Gothic</vt:lpstr>
      <vt:lpstr>Wingdings 3</vt:lpstr>
      <vt:lpstr>Ion</vt:lpstr>
      <vt:lpstr>Suicides correlation to internet Usage and Social Media.</vt:lpstr>
      <vt:lpstr>Who am i? Russell Bracey Data Analyst</vt:lpstr>
      <vt:lpstr>Agenda</vt:lpstr>
      <vt:lpstr>PowerPoint Presentation</vt:lpstr>
      <vt:lpstr>PowerPoint Presentation</vt:lpstr>
      <vt:lpstr>What is the History of suicide in the united states of America</vt:lpstr>
      <vt:lpstr>PowerPoint Presentation</vt:lpstr>
      <vt:lpstr>Now let us dive into female suicides by age group </vt:lpstr>
      <vt:lpstr>Lets start with the youngest age group. The 10 to 14 year old category for females in different social media platforms. </vt:lpstr>
      <vt:lpstr>PowerPoint Presentation</vt:lpstr>
      <vt:lpstr>Conclusion:</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Suicides correlation to internet Usage and Technology.</dc:title>
  <dc:creator>russell bracey</dc:creator>
  <cp:lastModifiedBy>russell bracey</cp:lastModifiedBy>
  <cp:revision>13</cp:revision>
  <dcterms:created xsi:type="dcterms:W3CDTF">2024-04-16T14:47:07Z</dcterms:created>
  <dcterms:modified xsi:type="dcterms:W3CDTF">2024-04-22T20:16:03Z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