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35" r:id="rId4"/>
  </p:sldMasterIdLst>
  <p:notesMasterIdLst>
    <p:notesMasterId r:id="rId18"/>
  </p:notesMasterIdLst>
  <p:handoutMasterIdLst>
    <p:handoutMasterId r:id="rId19"/>
  </p:handoutMasterIdLst>
  <p:sldIdLst>
    <p:sldId id="342" r:id="rId5"/>
    <p:sldId id="359" r:id="rId6"/>
    <p:sldId id="373" r:id="rId7"/>
    <p:sldId id="374" r:id="rId8"/>
    <p:sldId id="375" r:id="rId9"/>
    <p:sldId id="365" r:id="rId10"/>
    <p:sldId id="376" r:id="rId11"/>
    <p:sldId id="377" r:id="rId12"/>
    <p:sldId id="378" r:id="rId13"/>
    <p:sldId id="379" r:id="rId14"/>
    <p:sldId id="380" r:id="rId15"/>
    <p:sldId id="381" r:id="rId16"/>
    <p:sldId id="3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FBFE"/>
    <a:srgbClr val="000000"/>
    <a:srgbClr val="FFFFFF"/>
    <a:srgbClr val="05202E"/>
    <a:srgbClr val="05152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10A1B5D5-9B99-4C35-A422-299274C87663}">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5386" autoAdjust="0"/>
  </p:normalViewPr>
  <p:slideViewPr>
    <p:cSldViewPr snapToGrid="0" snapToObjects="1" showGuides="1">
      <p:cViewPr varScale="1">
        <p:scale>
          <a:sx n="111" d="100"/>
          <a:sy n="111" d="100"/>
        </p:scale>
        <p:origin x="594" y="9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4459878-C319-6BF3-52DC-16FA4340A6C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82FA7FC-DFAE-8499-5A3E-AD9648D7FCA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58BFD57-AB0A-470B-A7AF-56DFE7B5174A}" type="datetimeFigureOut">
              <a:rPr lang="en-US" smtClean="0"/>
              <a:t>4/16/2024</a:t>
            </a:fld>
            <a:endParaRPr lang="en-US" dirty="0"/>
          </a:p>
        </p:txBody>
      </p:sp>
      <p:sp>
        <p:nvSpPr>
          <p:cNvPr id="4" name="Footer Placeholder 3">
            <a:extLst>
              <a:ext uri="{FF2B5EF4-FFF2-40B4-BE49-F238E27FC236}">
                <a16:creationId xmlns:a16="http://schemas.microsoft.com/office/drawing/2014/main" id="{4C9C12BB-9544-9F9A-BEDA-E7168643859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D1E77E4-B9A2-A882-9240-3AE65EE2176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9D61A1-75D9-49F7-83EB-F5872642613A}" type="slidenum">
              <a:rPr lang="en-US" smtClean="0"/>
              <a:t>‹#›</a:t>
            </a:fld>
            <a:endParaRPr lang="en-US" dirty="0"/>
          </a:p>
        </p:txBody>
      </p:sp>
    </p:spTree>
    <p:extLst>
      <p:ext uri="{BB962C8B-B14F-4D97-AF65-F5344CB8AC3E}">
        <p14:creationId xmlns:p14="http://schemas.microsoft.com/office/powerpoint/2010/main" val="1477327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B3339F-6CEA-4641-BE08-40DAFD6FCF25}" type="datetimeFigureOut">
              <a:rPr lang="en-US" smtClean="0"/>
              <a:t>4/16/2024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F75CB5-5666-5049-9AE0-38EFD385C21E}" type="slidenum">
              <a:rPr lang="en-US" smtClean="0"/>
              <a:t>‹#›</a:t>
            </a:fld>
            <a:endParaRPr lang="en-US" dirty="0"/>
          </a:p>
        </p:txBody>
      </p:sp>
    </p:spTree>
    <p:extLst>
      <p:ext uri="{BB962C8B-B14F-4D97-AF65-F5344CB8AC3E}">
        <p14:creationId xmlns:p14="http://schemas.microsoft.com/office/powerpoint/2010/main" val="4755626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a:t>
            </a:fld>
            <a:endParaRPr lang="en-US" dirty="0"/>
          </a:p>
        </p:txBody>
      </p:sp>
    </p:spTree>
    <p:extLst>
      <p:ext uri="{BB962C8B-B14F-4D97-AF65-F5344CB8AC3E}">
        <p14:creationId xmlns:p14="http://schemas.microsoft.com/office/powerpoint/2010/main" val="15759997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10</a:t>
            </a:fld>
            <a:endParaRPr lang="en-US" dirty="0"/>
          </a:p>
        </p:txBody>
      </p:sp>
    </p:spTree>
    <p:extLst>
      <p:ext uri="{BB962C8B-B14F-4D97-AF65-F5344CB8AC3E}">
        <p14:creationId xmlns:p14="http://schemas.microsoft.com/office/powerpoint/2010/main" val="1784199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11</a:t>
            </a:fld>
            <a:endParaRPr lang="en-US" dirty="0"/>
          </a:p>
        </p:txBody>
      </p:sp>
    </p:spTree>
    <p:extLst>
      <p:ext uri="{BB962C8B-B14F-4D97-AF65-F5344CB8AC3E}">
        <p14:creationId xmlns:p14="http://schemas.microsoft.com/office/powerpoint/2010/main" val="8392136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12</a:t>
            </a:fld>
            <a:endParaRPr lang="en-US" dirty="0"/>
          </a:p>
        </p:txBody>
      </p:sp>
    </p:spTree>
    <p:extLst>
      <p:ext uri="{BB962C8B-B14F-4D97-AF65-F5344CB8AC3E}">
        <p14:creationId xmlns:p14="http://schemas.microsoft.com/office/powerpoint/2010/main" val="6615100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13</a:t>
            </a:fld>
            <a:endParaRPr lang="en-US" dirty="0"/>
          </a:p>
        </p:txBody>
      </p:sp>
    </p:spTree>
    <p:extLst>
      <p:ext uri="{BB962C8B-B14F-4D97-AF65-F5344CB8AC3E}">
        <p14:creationId xmlns:p14="http://schemas.microsoft.com/office/powerpoint/2010/main" val="41678901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F75CB5-5666-5049-9AE0-38EFD385C21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026738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3</a:t>
            </a:fld>
            <a:endParaRPr lang="en-US" dirty="0"/>
          </a:p>
        </p:txBody>
      </p:sp>
    </p:spTree>
    <p:extLst>
      <p:ext uri="{BB962C8B-B14F-4D97-AF65-F5344CB8AC3E}">
        <p14:creationId xmlns:p14="http://schemas.microsoft.com/office/powerpoint/2010/main" val="18601641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4</a:t>
            </a:fld>
            <a:endParaRPr lang="en-US" dirty="0"/>
          </a:p>
        </p:txBody>
      </p:sp>
    </p:spTree>
    <p:extLst>
      <p:ext uri="{BB962C8B-B14F-4D97-AF65-F5344CB8AC3E}">
        <p14:creationId xmlns:p14="http://schemas.microsoft.com/office/powerpoint/2010/main" val="9350729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5</a:t>
            </a:fld>
            <a:endParaRPr lang="en-US" dirty="0"/>
          </a:p>
        </p:txBody>
      </p:sp>
    </p:spTree>
    <p:extLst>
      <p:ext uri="{BB962C8B-B14F-4D97-AF65-F5344CB8AC3E}">
        <p14:creationId xmlns:p14="http://schemas.microsoft.com/office/powerpoint/2010/main" val="29825224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F75CB5-5666-5049-9AE0-38EFD385C21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450123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7</a:t>
            </a:fld>
            <a:endParaRPr lang="en-US" dirty="0"/>
          </a:p>
        </p:txBody>
      </p:sp>
    </p:spTree>
    <p:extLst>
      <p:ext uri="{BB962C8B-B14F-4D97-AF65-F5344CB8AC3E}">
        <p14:creationId xmlns:p14="http://schemas.microsoft.com/office/powerpoint/2010/main" val="24930290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8</a:t>
            </a:fld>
            <a:endParaRPr lang="en-US" dirty="0"/>
          </a:p>
        </p:txBody>
      </p:sp>
    </p:spTree>
    <p:extLst>
      <p:ext uri="{BB962C8B-B14F-4D97-AF65-F5344CB8AC3E}">
        <p14:creationId xmlns:p14="http://schemas.microsoft.com/office/powerpoint/2010/main" val="7124872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9</a:t>
            </a:fld>
            <a:endParaRPr lang="en-US" dirty="0"/>
          </a:p>
        </p:txBody>
      </p:sp>
    </p:spTree>
    <p:extLst>
      <p:ext uri="{BB962C8B-B14F-4D97-AF65-F5344CB8AC3E}">
        <p14:creationId xmlns:p14="http://schemas.microsoft.com/office/powerpoint/2010/main" val="37651255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3407256219"/>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3345770343"/>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1951019628"/>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FE024F78-56A6-7740-B68D-8D4D026EDF3F}"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665610217"/>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3555730253"/>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endParaRPr lang="en-US" dirty="0"/>
          </a:p>
        </p:txBody>
      </p:sp>
      <p:sp>
        <p:nvSpPr>
          <p:cNvPr id="4"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4087785482"/>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endParaRPr lang="en-US" dirty="0"/>
          </a:p>
        </p:txBody>
      </p:sp>
      <p:sp>
        <p:nvSpPr>
          <p:cNvPr id="4"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1720788293"/>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1246620623"/>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2751733450"/>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le and Subtitle">
    <p:bg>
      <p:bgPr>
        <a:gradFill>
          <a:gsLst>
            <a:gs pos="93000">
              <a:schemeClr val="tx2"/>
            </a:gs>
            <a:gs pos="81000">
              <a:schemeClr val="accent6">
                <a:lumMod val="50000"/>
              </a:schemeClr>
            </a:gs>
            <a:gs pos="27000">
              <a:schemeClr val="tx1"/>
            </a:gs>
            <a:gs pos="8000">
              <a:schemeClr val="accent4">
                <a:lumMod val="75000"/>
              </a:schemeClr>
            </a:gs>
            <a:gs pos="0">
              <a:schemeClr val="accent4"/>
            </a:gs>
            <a:gs pos="99000">
              <a:schemeClr val="tx2">
                <a:lumMod val="40000"/>
                <a:lumOff val="60000"/>
              </a:schemeClr>
            </a:gs>
          </a:gsLst>
          <a:lin ang="12600000" scaled="0"/>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1BA6450-E291-DC40-F198-C02B485137B0}"/>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 y="1"/>
            <a:ext cx="12192003" cy="6857999"/>
          </a:xfrm>
          <a:prstGeom prst="rect">
            <a:avLst/>
          </a:prstGeom>
        </p:spPr>
      </p:pic>
      <p:sp>
        <p:nvSpPr>
          <p:cNvPr id="2" name="Title 1">
            <a:extLst>
              <a:ext uri="{FF2B5EF4-FFF2-40B4-BE49-F238E27FC236}">
                <a16:creationId xmlns:a16="http://schemas.microsoft.com/office/drawing/2014/main" id="{3A462FF1-D97D-8505-FE7F-8B2DB411A8B1}"/>
              </a:ext>
            </a:extLst>
          </p:cNvPr>
          <p:cNvSpPr>
            <a:spLocks noGrp="1"/>
          </p:cNvSpPr>
          <p:nvPr>
            <p:ph type="title" hasCustomPrompt="1"/>
          </p:nvPr>
        </p:nvSpPr>
        <p:spPr>
          <a:xfrm>
            <a:off x="0" y="304799"/>
            <a:ext cx="12191998" cy="3215641"/>
          </a:xfrm>
        </p:spPr>
        <p:txBody>
          <a:bodyPr lIns="0" rIns="0" bIns="0" anchor="b" anchorCtr="0">
            <a:noAutofit/>
          </a:bodyPr>
          <a:lstStyle>
            <a:lvl1pPr algn="ctr">
              <a:defRPr sz="6000" kern="1200" cap="all" spc="300" baseline="0">
                <a:solidFill>
                  <a:schemeClr val="accent3">
                    <a:lumMod val="75000"/>
                  </a:schemeClr>
                </a:solidFill>
              </a:defRPr>
            </a:lvl1pPr>
          </a:lstStyle>
          <a:p>
            <a:r>
              <a:rPr lang="en-US" dirty="0"/>
              <a:t>Click to add title</a:t>
            </a:r>
          </a:p>
        </p:txBody>
      </p:sp>
      <p:sp>
        <p:nvSpPr>
          <p:cNvPr id="12" name="Subtitle 2">
            <a:extLst>
              <a:ext uri="{FF2B5EF4-FFF2-40B4-BE49-F238E27FC236}">
                <a16:creationId xmlns:a16="http://schemas.microsoft.com/office/drawing/2014/main" id="{58B9CAE2-F3DD-D6D3-96C8-D947A4117752}"/>
              </a:ext>
            </a:extLst>
          </p:cNvPr>
          <p:cNvSpPr>
            <a:spLocks noGrp="1"/>
          </p:cNvSpPr>
          <p:nvPr>
            <p:ph type="subTitle" idx="1" hasCustomPrompt="1"/>
          </p:nvPr>
        </p:nvSpPr>
        <p:spPr>
          <a:xfrm>
            <a:off x="3" y="3670628"/>
            <a:ext cx="12191997" cy="2577772"/>
          </a:xfrm>
        </p:spPr>
        <p:txBody>
          <a:bodyPr>
            <a:noAutofit/>
          </a:bodyPr>
          <a:lstStyle>
            <a:lvl1pPr marL="0" indent="0" algn="ctr">
              <a:buNone/>
              <a:defRPr sz="3200" b="0" i="0" cap="all" spc="600" baseline="0">
                <a:solidFill>
                  <a:schemeClr val="accent3"/>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383431748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and Content 3">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A084D09-1B2D-4EE2-82A7-83196133B801}"/>
              </a:ext>
              <a:ext uri="{C183D7F6-B498-43B3-948B-1728B52AA6E4}">
                <adec:decorative xmlns:adec="http://schemas.microsoft.com/office/drawing/2017/decorative" val="1"/>
              </a:ext>
            </a:extLst>
          </p:cNvPr>
          <p:cNvGrpSpPr/>
          <p:nvPr userDrawn="1"/>
        </p:nvGrpSpPr>
        <p:grpSpPr>
          <a:xfrm>
            <a:off x="0" y="-6350"/>
            <a:ext cx="12185769" cy="6864350"/>
            <a:chOff x="0" y="-6350"/>
            <a:chExt cx="12185769" cy="6864350"/>
          </a:xfrm>
        </p:grpSpPr>
        <p:sp>
          <p:nvSpPr>
            <p:cNvPr id="4" name="Rectangle 3">
              <a:extLst>
                <a:ext uri="{FF2B5EF4-FFF2-40B4-BE49-F238E27FC236}">
                  <a16:creationId xmlns:a16="http://schemas.microsoft.com/office/drawing/2014/main" id="{53860AA6-1B14-DF89-B725-CC444E502028}"/>
                </a:ext>
                <a:ext uri="{C183D7F6-B498-43B3-948B-1728B52AA6E4}">
                  <adec:decorative xmlns:adec="http://schemas.microsoft.com/office/drawing/2017/decorative" val="1"/>
                </a:ext>
              </a:extLst>
            </p:cNvPr>
            <p:cNvSpPr/>
            <p:nvPr/>
          </p:nvSpPr>
          <p:spPr>
            <a:xfrm>
              <a:off x="0" y="-6350"/>
              <a:ext cx="6160393"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pic>
          <p:nvPicPr>
            <p:cNvPr id="6" name="Content Placeholder 14">
              <a:extLst>
                <a:ext uri="{FF2B5EF4-FFF2-40B4-BE49-F238E27FC236}">
                  <a16:creationId xmlns:a16="http://schemas.microsoft.com/office/drawing/2014/main" id="{D172E570-D67F-4980-88C2-CF6560C1C193}"/>
                </a:ext>
                <a:ext uri="{C183D7F6-B498-43B3-948B-1728B52AA6E4}">
                  <adec:decorative xmlns:adec="http://schemas.microsoft.com/office/drawing/2017/decorative" val="1"/>
                </a:ext>
              </a:extLst>
            </p:cNvPr>
            <p:cNvPicPr>
              <a:picLocks noChangeAspect="1"/>
            </p:cNvPicPr>
            <p:nvPr/>
          </p:nvPicPr>
          <p:blipFill rotWithShape="1">
            <a:blip r:embed="rId2" cstate="screen">
              <a:alphaModFix/>
              <a:extLst>
                <a:ext uri="{28A0092B-C50C-407E-A947-70E740481C1C}">
                  <a14:useLocalDpi xmlns:a14="http://schemas.microsoft.com/office/drawing/2010/main"/>
                </a:ext>
              </a:extLst>
            </a:blip>
            <a:srcRect/>
            <a:stretch/>
          </p:blipFill>
          <p:spPr>
            <a:xfrm rot="5400000">
              <a:off x="5750267" y="410125"/>
              <a:ext cx="6845628" cy="6025377"/>
            </a:xfrm>
            <a:prstGeom prst="rect">
              <a:avLst/>
            </a:prstGeom>
          </p:spPr>
        </p:pic>
        <p:grpSp>
          <p:nvGrpSpPr>
            <p:cNvPr id="7" name="Group 6">
              <a:extLst>
                <a:ext uri="{FF2B5EF4-FFF2-40B4-BE49-F238E27FC236}">
                  <a16:creationId xmlns:a16="http://schemas.microsoft.com/office/drawing/2014/main" id="{AF90BF68-CF26-6705-CBFD-428BEB787EDB}"/>
                </a:ext>
              </a:extLst>
            </p:cNvPr>
            <p:cNvGrpSpPr/>
            <p:nvPr/>
          </p:nvGrpSpPr>
          <p:grpSpPr>
            <a:xfrm rot="10800000">
              <a:off x="5304704" y="259572"/>
              <a:ext cx="584267" cy="390181"/>
              <a:chOff x="1876516" y="596691"/>
              <a:chExt cx="584267" cy="390181"/>
            </a:xfrm>
          </p:grpSpPr>
          <p:sp>
            <p:nvSpPr>
              <p:cNvPr id="8" name="Oval 7">
                <a:extLst>
                  <a:ext uri="{FF2B5EF4-FFF2-40B4-BE49-F238E27FC236}">
                    <a16:creationId xmlns:a16="http://schemas.microsoft.com/office/drawing/2014/main" id="{1066F635-8DB9-B091-8467-D8F0327217F4}"/>
                  </a:ext>
                  <a:ext uri="{C183D7F6-B498-43B3-948B-1728B52AA6E4}">
                    <adec:decorative xmlns:adec="http://schemas.microsoft.com/office/drawing/2017/decorative" val="1"/>
                  </a:ext>
                </a:extLst>
              </p:cNvPr>
              <p:cNvSpPr/>
              <p:nvPr/>
            </p:nvSpPr>
            <p:spPr>
              <a:xfrm>
                <a:off x="1876516" y="842493"/>
                <a:ext cx="144379" cy="144379"/>
              </a:xfrm>
              <a:prstGeom prst="ellipse">
                <a:avLst/>
              </a:prstGeom>
              <a:noFill/>
              <a:ln>
                <a:solidFill>
                  <a:schemeClr val="accent4">
                    <a:lumMod val="60000"/>
                    <a:lumOff val="40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 name="Graphic 12">
                <a:extLst>
                  <a:ext uri="{FF2B5EF4-FFF2-40B4-BE49-F238E27FC236}">
                    <a16:creationId xmlns:a16="http://schemas.microsoft.com/office/drawing/2014/main" id="{882D2FD3-A05B-400C-6347-115486FFD943}"/>
                  </a:ext>
                  <a:ext uri="{C183D7F6-B498-43B3-948B-1728B52AA6E4}">
                    <adec:decorative xmlns:adec="http://schemas.microsoft.com/office/drawing/2017/decorative" val="1"/>
                  </a:ext>
                </a:extLst>
              </p:cNvPr>
              <p:cNvSpPr/>
              <p:nvPr/>
            </p:nvSpPr>
            <p:spPr>
              <a:xfrm>
                <a:off x="2360199" y="596691"/>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sp>
        <p:nvSpPr>
          <p:cNvPr id="2" name="Title 1">
            <a:extLst>
              <a:ext uri="{FF2B5EF4-FFF2-40B4-BE49-F238E27FC236}">
                <a16:creationId xmlns:a16="http://schemas.microsoft.com/office/drawing/2014/main" id="{960459F4-C5B9-4070-46D1-2E7DA3EFBFC9}"/>
              </a:ext>
            </a:extLst>
          </p:cNvPr>
          <p:cNvSpPr>
            <a:spLocks noGrp="1"/>
          </p:cNvSpPr>
          <p:nvPr>
            <p:ph type="title"/>
          </p:nvPr>
        </p:nvSpPr>
        <p:spPr>
          <a:xfrm>
            <a:off x="838201" y="365125"/>
            <a:ext cx="4466502" cy="1936866"/>
          </a:xfrm>
        </p:spPr>
        <p:txBody>
          <a:bodyPr anchor="b"/>
          <a:lstStyle>
            <a:lvl1pPr>
              <a:defRPr sz="3200" cap="all" baseline="0">
                <a:solidFill>
                  <a:schemeClr val="accent3">
                    <a:lumMod val="75000"/>
                  </a:schemeClr>
                </a:solidFill>
              </a:defRPr>
            </a:lvl1pPr>
          </a:lstStyle>
          <a:p>
            <a:r>
              <a:rPr lang="en-US"/>
              <a:t>Click to edit Master title style</a:t>
            </a:r>
            <a:endParaRPr lang="en-US" dirty="0"/>
          </a:p>
        </p:txBody>
      </p:sp>
      <p:cxnSp>
        <p:nvCxnSpPr>
          <p:cNvPr id="5" name="Straight Connector 4">
            <a:extLst>
              <a:ext uri="{FF2B5EF4-FFF2-40B4-BE49-F238E27FC236}">
                <a16:creationId xmlns:a16="http://schemas.microsoft.com/office/drawing/2014/main" id="{34F613B1-323C-4C25-4526-1D3313A7161D}"/>
              </a:ext>
              <a:ext uri="{C183D7F6-B498-43B3-948B-1728B52AA6E4}">
                <adec:decorative xmlns:adec="http://schemas.microsoft.com/office/drawing/2017/decorative" val="1"/>
              </a:ext>
            </a:extLst>
          </p:cNvPr>
          <p:cNvCxnSpPr>
            <a:cxnSpLocks/>
          </p:cNvCxnSpPr>
          <p:nvPr userDrawn="1"/>
        </p:nvCxnSpPr>
        <p:spPr>
          <a:xfrm>
            <a:off x="835831" y="2620500"/>
            <a:ext cx="4471665"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13" name="Content Placeholder 12">
            <a:extLst>
              <a:ext uri="{FF2B5EF4-FFF2-40B4-BE49-F238E27FC236}">
                <a16:creationId xmlns:a16="http://schemas.microsoft.com/office/drawing/2014/main" id="{2D2C2143-1936-BBDA-A6A8-40B6DBD16AED}"/>
              </a:ext>
            </a:extLst>
          </p:cNvPr>
          <p:cNvSpPr>
            <a:spLocks noGrp="1"/>
          </p:cNvSpPr>
          <p:nvPr>
            <p:ph sz="quarter" idx="10" hasCustomPrompt="1"/>
          </p:nvPr>
        </p:nvSpPr>
        <p:spPr>
          <a:xfrm>
            <a:off x="838201" y="3097848"/>
            <a:ext cx="4466504" cy="3405187"/>
          </a:xfrm>
        </p:spPr>
        <p:txBody>
          <a:bodyPr/>
          <a:lstStyle>
            <a:lvl1pPr>
              <a:lnSpc>
                <a:spcPct val="120000"/>
              </a:lnSpc>
              <a:spcBef>
                <a:spcPts val="1000"/>
              </a:spcBef>
              <a:spcAft>
                <a:spcPts val="600"/>
              </a:spcAft>
              <a:defRPr sz="1800">
                <a:solidFill>
                  <a:schemeClr val="bg1"/>
                </a:solidFill>
                <a:latin typeface="+mn-lt"/>
              </a:defRPr>
            </a:lvl1pPr>
            <a:lvl2pPr>
              <a:lnSpc>
                <a:spcPct val="120000"/>
              </a:lnSpc>
              <a:spcBef>
                <a:spcPts val="1000"/>
              </a:spcBef>
              <a:spcAft>
                <a:spcPts val="600"/>
              </a:spcAft>
              <a:defRPr sz="1600">
                <a:solidFill>
                  <a:schemeClr val="bg1"/>
                </a:solidFill>
                <a:latin typeface="+mn-lt"/>
              </a:defRPr>
            </a:lvl2pPr>
            <a:lvl3pPr>
              <a:lnSpc>
                <a:spcPct val="120000"/>
              </a:lnSpc>
              <a:spcBef>
                <a:spcPts val="1000"/>
              </a:spcBef>
              <a:spcAft>
                <a:spcPts val="600"/>
              </a:spcAft>
              <a:defRPr sz="1400">
                <a:solidFill>
                  <a:schemeClr val="bg1"/>
                </a:solidFill>
                <a:latin typeface="+mn-lt"/>
              </a:defRPr>
            </a:lvl3pPr>
            <a:lvl4pPr>
              <a:lnSpc>
                <a:spcPct val="120000"/>
              </a:lnSpc>
              <a:spcBef>
                <a:spcPts val="1000"/>
              </a:spcBef>
              <a:spcAft>
                <a:spcPts val="600"/>
              </a:spcAft>
              <a:defRPr sz="1200">
                <a:solidFill>
                  <a:schemeClr val="bg1"/>
                </a:solidFill>
                <a:latin typeface="+mn-lt"/>
              </a:defRPr>
            </a:lvl4pPr>
            <a:lvl5pPr>
              <a:lnSpc>
                <a:spcPct val="120000"/>
              </a:lnSpc>
              <a:spcBef>
                <a:spcPts val="1000"/>
              </a:spcBef>
              <a:spcAft>
                <a:spcPts val="600"/>
              </a:spcAft>
              <a:defRPr sz="1200">
                <a:solidFill>
                  <a:schemeClr val="bg1"/>
                </a:solidFill>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3576787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3224853794"/>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4_Title and 2 column">
    <p:bg>
      <p:bgPr>
        <a:gradFill>
          <a:gsLst>
            <a:gs pos="100000">
              <a:schemeClr val="tx2"/>
            </a:gs>
            <a:gs pos="81000">
              <a:schemeClr val="accent6"/>
            </a:gs>
            <a:gs pos="31000">
              <a:srgbClr val="02090E"/>
            </a:gs>
            <a:gs pos="14000">
              <a:schemeClr val="accent4">
                <a:lumMod val="75000"/>
              </a:schemeClr>
            </a:gs>
            <a:gs pos="0">
              <a:schemeClr val="accent4"/>
            </a:gs>
          </a:gsLst>
          <a:lin ang="126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EB5B81B-FCE8-FE9C-8F0A-6488B25F0F6A}"/>
              </a:ext>
              <a:ext uri="{C183D7F6-B498-43B3-948B-1728B52AA6E4}">
                <adec:decorative xmlns:adec="http://schemas.microsoft.com/office/drawing/2017/decorative"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321869" y="579120"/>
            <a:ext cx="11548261" cy="2733306"/>
          </a:xfrm>
        </p:spPr>
        <p:txBody>
          <a:bodyPr anchor="b">
            <a:noAutofit/>
          </a:bodyPr>
          <a:lstStyle>
            <a:lvl1pPr algn="ctr">
              <a:defRPr sz="3200" cap="all" spc="300" baseline="0"/>
            </a:lvl1pPr>
          </a:lstStyle>
          <a:p>
            <a:r>
              <a:rPr lang="en-US" dirty="0"/>
              <a:t>Click to add title</a:t>
            </a:r>
          </a:p>
        </p:txBody>
      </p:sp>
      <p:sp>
        <p:nvSpPr>
          <p:cNvPr id="7" name="Subtitle 2">
            <a:extLst>
              <a:ext uri="{FF2B5EF4-FFF2-40B4-BE49-F238E27FC236}">
                <a16:creationId xmlns:a16="http://schemas.microsoft.com/office/drawing/2014/main" id="{5F877C2F-8190-18D9-5D24-5BD7B05A29F8}"/>
              </a:ext>
            </a:extLst>
          </p:cNvPr>
          <p:cNvSpPr>
            <a:spLocks noGrp="1"/>
          </p:cNvSpPr>
          <p:nvPr>
            <p:ph type="subTitle" idx="1" hasCustomPrompt="1"/>
          </p:nvPr>
        </p:nvSpPr>
        <p:spPr>
          <a:xfrm>
            <a:off x="321868" y="3484615"/>
            <a:ext cx="11562303" cy="2387865"/>
          </a:xfrm>
        </p:spPr>
        <p:txBody>
          <a:bodyPr>
            <a:noAutofit/>
          </a:bodyPr>
          <a:lstStyle>
            <a:lvl1pPr marL="0" indent="0" algn="ctr">
              <a:buNone/>
              <a:defRPr sz="6000" b="0" i="0" cap="all" spc="600" baseline="0">
                <a:solidFill>
                  <a:schemeClr val="accent3">
                    <a:lumMod val="75000"/>
                  </a:schemeClr>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395156133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Section Title">
    <p:bg>
      <p:bgPr>
        <a:gradFill>
          <a:gsLst>
            <a:gs pos="100000">
              <a:schemeClr val="tx2"/>
            </a:gs>
            <a:gs pos="79000">
              <a:schemeClr val="accent6"/>
            </a:gs>
            <a:gs pos="31000">
              <a:srgbClr val="02090E"/>
            </a:gs>
            <a:gs pos="14000">
              <a:schemeClr val="accent4">
                <a:lumMod val="75000"/>
              </a:schemeClr>
            </a:gs>
            <a:gs pos="0">
              <a:schemeClr val="accent4"/>
            </a:gs>
          </a:gsLst>
          <a:lin ang="5400000" scaled="0"/>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664209F-41AB-70E5-1B9E-7490900C59C9}"/>
              </a:ext>
              <a:ext uri="{C183D7F6-B498-43B3-948B-1728B52AA6E4}">
                <adec:decorative xmlns:adec="http://schemas.microsoft.com/office/drawing/2017/decorative" val="1"/>
              </a:ext>
            </a:extLst>
          </p:cNvPr>
          <p:cNvSpPr/>
          <p:nvPr userDrawn="1"/>
        </p:nvSpPr>
        <p:spPr>
          <a:xfrm>
            <a:off x="2" y="1"/>
            <a:ext cx="12191997" cy="6857998"/>
          </a:xfrm>
          <a:prstGeom prst="rect">
            <a:avLst/>
          </a:prstGeom>
          <a:gradFill flip="none" rotWithShape="1">
            <a:gsLst>
              <a:gs pos="0">
                <a:srgbClr val="1A012C"/>
              </a:gs>
              <a:gs pos="45000">
                <a:srgbClr val="1A012C">
                  <a:alpha val="50000"/>
                </a:srgbClr>
              </a:gs>
              <a:gs pos="100000">
                <a:schemeClr val="accent6">
                  <a:lumMod val="50000"/>
                  <a:alpha val="50000"/>
                </a:schemeClr>
              </a:gs>
            </a:gsLst>
            <a:path path="circle">
              <a:fillToRect l="50000" t="50000" r="50000" b="5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032D3409-585B-54E2-1DCC-AC58804E4AE7}"/>
              </a:ext>
              <a:ext uri="{C183D7F6-B498-43B3-948B-1728B52AA6E4}">
                <adec:decorative xmlns:adec="http://schemas.microsoft.com/office/drawing/2017/decorative" val="1"/>
              </a:ext>
            </a:extLst>
          </p:cNvPr>
          <p:cNvSpPr/>
          <p:nvPr userDrawn="1"/>
        </p:nvSpPr>
        <p:spPr>
          <a:xfrm>
            <a:off x="1" y="-6350"/>
            <a:ext cx="6096000"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799891" y="511762"/>
            <a:ext cx="4960830" cy="2785158"/>
          </a:xfrm>
        </p:spPr>
        <p:txBody>
          <a:bodyPr anchor="b">
            <a:noAutofit/>
          </a:bodyPr>
          <a:lstStyle>
            <a:lvl1pPr algn="l">
              <a:defRPr sz="2400" cap="all" spc="300" baseline="0"/>
            </a:lvl1pPr>
          </a:lstStyle>
          <a:p>
            <a:r>
              <a:rPr lang="en-US" dirty="0"/>
              <a:t>Click to add title</a:t>
            </a:r>
          </a:p>
        </p:txBody>
      </p:sp>
      <p:sp>
        <p:nvSpPr>
          <p:cNvPr id="8" name="Subtitle 2">
            <a:extLst>
              <a:ext uri="{FF2B5EF4-FFF2-40B4-BE49-F238E27FC236}">
                <a16:creationId xmlns:a16="http://schemas.microsoft.com/office/drawing/2014/main" id="{E47B8A5C-E279-DB0B-E9D3-927417876125}"/>
              </a:ext>
            </a:extLst>
          </p:cNvPr>
          <p:cNvSpPr>
            <a:spLocks noGrp="1"/>
          </p:cNvSpPr>
          <p:nvPr>
            <p:ph type="subTitle" idx="1" hasCustomPrompt="1"/>
          </p:nvPr>
        </p:nvSpPr>
        <p:spPr>
          <a:xfrm>
            <a:off x="802640" y="3484615"/>
            <a:ext cx="4958081" cy="2387865"/>
          </a:xfrm>
        </p:spPr>
        <p:txBody>
          <a:bodyPr>
            <a:noAutofit/>
          </a:bodyPr>
          <a:lstStyle>
            <a:lvl1pPr marL="0" indent="0" algn="l">
              <a:buNone/>
              <a:defRPr sz="3200" b="0" i="0" cap="all" spc="600" baseline="0">
                <a:solidFill>
                  <a:schemeClr val="accent3">
                    <a:lumMod val="75000"/>
                  </a:schemeClr>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0" name="Picture Placeholder 9">
            <a:extLst>
              <a:ext uri="{FF2B5EF4-FFF2-40B4-BE49-F238E27FC236}">
                <a16:creationId xmlns:a16="http://schemas.microsoft.com/office/drawing/2014/main" id="{D386C402-C5C5-2A54-C618-62673AD93CB4}"/>
              </a:ext>
            </a:extLst>
          </p:cNvPr>
          <p:cNvSpPr>
            <a:spLocks noGrp="1"/>
          </p:cNvSpPr>
          <p:nvPr>
            <p:ph type="pic" sz="quarter" idx="13"/>
          </p:nvPr>
        </p:nvSpPr>
        <p:spPr>
          <a:xfrm>
            <a:off x="6497638" y="336550"/>
            <a:ext cx="5322887" cy="6184900"/>
          </a:xfrm>
        </p:spPr>
        <p:txBody>
          <a:bodyPr/>
          <a:lstStyle>
            <a:lvl1pPr algn="ctr">
              <a:defRPr sz="2000"/>
            </a:lvl1pPr>
          </a:lstStyle>
          <a:p>
            <a:r>
              <a:rPr lang="en-US"/>
              <a:t>Click icon to add picture</a:t>
            </a:r>
            <a:endParaRPr lang="en-US" dirty="0"/>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7836086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6_Title and 2 column">
    <p:bg>
      <p:bgPr>
        <a:gradFill>
          <a:gsLst>
            <a:gs pos="100000">
              <a:schemeClr val="tx2"/>
            </a:gs>
            <a:gs pos="79000">
              <a:schemeClr val="accent6"/>
            </a:gs>
            <a:gs pos="55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pic>
        <p:nvPicPr>
          <p:cNvPr id="4" name="Content Placeholder 14">
            <a:extLst>
              <a:ext uri="{FF2B5EF4-FFF2-40B4-BE49-F238E27FC236}">
                <a16:creationId xmlns:a16="http://schemas.microsoft.com/office/drawing/2014/main" id="{318CE367-BBCB-F4AB-635F-4C9995EAE350}"/>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6350"/>
            <a:ext cx="2356339" cy="6853863"/>
          </a:xfrm>
          <a:prstGeom prst="rect">
            <a:avLst/>
          </a:prstGeom>
        </p:spPr>
      </p:pic>
      <p:sp>
        <p:nvSpPr>
          <p:cNvPr id="5" name="Rectangle 4">
            <a:extLst>
              <a:ext uri="{FF2B5EF4-FFF2-40B4-BE49-F238E27FC236}">
                <a16:creationId xmlns:a16="http://schemas.microsoft.com/office/drawing/2014/main" id="{5CE3FBBA-81E2-31F1-EF51-02706B5B5C0A}"/>
              </a:ext>
              <a:ext uri="{C183D7F6-B498-43B3-948B-1728B52AA6E4}">
                <adec:decorative xmlns:adec="http://schemas.microsoft.com/office/drawing/2017/decorative" val="1"/>
              </a:ext>
            </a:extLst>
          </p:cNvPr>
          <p:cNvSpPr/>
          <p:nvPr userDrawn="1"/>
        </p:nvSpPr>
        <p:spPr>
          <a:xfrm>
            <a:off x="2356339" y="-6350"/>
            <a:ext cx="9831801"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6" name="Straight Connector 5">
            <a:extLst>
              <a:ext uri="{FF2B5EF4-FFF2-40B4-BE49-F238E27FC236}">
                <a16:creationId xmlns:a16="http://schemas.microsoft.com/office/drawing/2014/main" id="{9AD3746D-3CD1-FFA5-0019-AD0C588B1924}"/>
              </a:ext>
              <a:ext uri="{C183D7F6-B498-43B3-948B-1728B52AA6E4}">
                <adec:decorative xmlns:adec="http://schemas.microsoft.com/office/drawing/2017/decorative" val="1"/>
              </a:ext>
            </a:extLst>
          </p:cNvPr>
          <p:cNvCxnSpPr>
            <a:cxnSpLocks/>
          </p:cNvCxnSpPr>
          <p:nvPr userDrawn="1"/>
        </p:nvCxnSpPr>
        <p:spPr>
          <a:xfrm>
            <a:off x="3305669" y="2002443"/>
            <a:ext cx="7922116"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3305669" y="113097"/>
            <a:ext cx="7420819" cy="1656304"/>
          </a:xfrm>
        </p:spPr>
        <p:txBody>
          <a:bodyPr lIns="0" anchor="b">
            <a:noAutofit/>
          </a:bodyPr>
          <a:lstStyle>
            <a:lvl1pPr algn="l">
              <a:defRPr sz="3200" cap="all" spc="0" baseline="0">
                <a:solidFill>
                  <a:schemeClr val="accent3">
                    <a:lumMod val="75000"/>
                  </a:schemeClr>
                </a:solidFill>
              </a:defRPr>
            </a:lvl1pPr>
          </a:lstStyle>
          <a:p>
            <a:r>
              <a:rPr lang="en-US" dirty="0"/>
              <a:t>Click to add title</a:t>
            </a:r>
          </a:p>
        </p:txBody>
      </p:sp>
      <p:sp>
        <p:nvSpPr>
          <p:cNvPr id="13" name="Content Placeholder 12">
            <a:extLst>
              <a:ext uri="{FF2B5EF4-FFF2-40B4-BE49-F238E27FC236}">
                <a16:creationId xmlns:a16="http://schemas.microsoft.com/office/drawing/2014/main" id="{B9624CF4-7769-4663-3361-39136F5E20C8}"/>
              </a:ext>
            </a:extLst>
          </p:cNvPr>
          <p:cNvSpPr>
            <a:spLocks noGrp="1"/>
          </p:cNvSpPr>
          <p:nvPr>
            <p:ph sz="quarter" idx="31" hasCustomPrompt="1"/>
          </p:nvPr>
        </p:nvSpPr>
        <p:spPr>
          <a:xfrm>
            <a:off x="3305669" y="2470150"/>
            <a:ext cx="7420819" cy="3676649"/>
          </a:xfrm>
        </p:spPr>
        <p:txBody>
          <a:bodyPr/>
          <a:lstStyle>
            <a:lvl1pPr marL="285750" indent="-285750">
              <a:lnSpc>
                <a:spcPct val="120000"/>
              </a:lnSpc>
              <a:spcBef>
                <a:spcPts val="1000"/>
              </a:spcBef>
              <a:spcAft>
                <a:spcPts val="600"/>
              </a:spcAft>
              <a:buClr>
                <a:schemeClr val="accent3"/>
              </a:buClr>
              <a:buFont typeface="Arial" panose="020B0604020202020204" pitchFamily="34" charset="0"/>
              <a:buChar char="•"/>
              <a:defRPr sz="1800">
                <a:solidFill>
                  <a:schemeClr val="bg1"/>
                </a:solidFill>
                <a:latin typeface="+mn-lt"/>
              </a:defRPr>
            </a:lvl1pPr>
            <a:lvl2pPr marL="800100" indent="-342900">
              <a:lnSpc>
                <a:spcPct val="120000"/>
              </a:lnSpc>
              <a:spcBef>
                <a:spcPts val="1000"/>
              </a:spcBef>
              <a:spcAft>
                <a:spcPts val="600"/>
              </a:spcAft>
              <a:buClr>
                <a:schemeClr val="accent3"/>
              </a:buClr>
              <a:buFont typeface="Arial" panose="020B0604020202020204" pitchFamily="34" charset="0"/>
              <a:buChar char="•"/>
              <a:defRPr sz="1600">
                <a:solidFill>
                  <a:schemeClr val="bg1"/>
                </a:solidFill>
                <a:latin typeface="+mn-lt"/>
              </a:defRPr>
            </a:lvl2pPr>
            <a:lvl3pPr marL="1257300" indent="-342900">
              <a:lnSpc>
                <a:spcPct val="120000"/>
              </a:lnSpc>
              <a:spcBef>
                <a:spcPts val="1000"/>
              </a:spcBef>
              <a:spcAft>
                <a:spcPts val="600"/>
              </a:spcAft>
              <a:buClr>
                <a:schemeClr val="accent3"/>
              </a:buClr>
              <a:buFont typeface="Arial" panose="020B0604020202020204" pitchFamily="34" charset="0"/>
              <a:buChar char="•"/>
              <a:defRPr sz="1400">
                <a:solidFill>
                  <a:schemeClr val="bg1"/>
                </a:solidFill>
                <a:latin typeface="+mn-lt"/>
              </a:defRPr>
            </a:lvl3pPr>
            <a:lvl4pPr marL="1657350" indent="-285750">
              <a:lnSpc>
                <a:spcPct val="120000"/>
              </a:lnSpc>
              <a:spcBef>
                <a:spcPts val="1000"/>
              </a:spcBef>
              <a:spcAft>
                <a:spcPts val="600"/>
              </a:spcAft>
              <a:buClr>
                <a:schemeClr val="accent3"/>
              </a:buClr>
              <a:buFont typeface="Arial" panose="020B0604020202020204" pitchFamily="34" charset="0"/>
              <a:buChar char="•"/>
              <a:defRPr sz="1200">
                <a:solidFill>
                  <a:schemeClr val="bg1"/>
                </a:solidFill>
                <a:latin typeface="+mn-lt"/>
              </a:defRPr>
            </a:lvl4pPr>
            <a:lvl5pPr marL="2114550" indent="-285750">
              <a:lnSpc>
                <a:spcPct val="120000"/>
              </a:lnSpc>
              <a:spcBef>
                <a:spcPts val="1000"/>
              </a:spcBef>
              <a:spcAft>
                <a:spcPts val="600"/>
              </a:spcAft>
              <a:buClr>
                <a:schemeClr val="accent3"/>
              </a:buClr>
              <a:buFont typeface="Arial" panose="020B0604020202020204" pitchFamily="34" charset="0"/>
              <a:buChar char="•"/>
              <a:defRPr sz="1200">
                <a:solidFill>
                  <a:schemeClr val="bg1"/>
                </a:solidFill>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424445603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3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361F2FA-20C7-5447-C138-CE2CA1867FE7}"/>
              </a:ext>
              <a:ext uri="{C183D7F6-B498-43B3-948B-1728B52AA6E4}">
                <adec:decorative xmlns:adec="http://schemas.microsoft.com/office/drawing/2017/decorative" val="1"/>
              </a:ext>
            </a:extLst>
          </p:cNvPr>
          <p:cNvGrpSpPr/>
          <p:nvPr userDrawn="1"/>
        </p:nvGrpSpPr>
        <p:grpSpPr>
          <a:xfrm>
            <a:off x="3" y="2"/>
            <a:ext cx="12191997" cy="6857998"/>
            <a:chOff x="3" y="2"/>
            <a:chExt cx="12191997" cy="6857998"/>
          </a:xfrm>
        </p:grpSpPr>
        <p:sp>
          <p:nvSpPr>
            <p:cNvPr id="21" name="Rectangle 20">
              <a:extLst>
                <a:ext uri="{FF2B5EF4-FFF2-40B4-BE49-F238E27FC236}">
                  <a16:creationId xmlns:a16="http://schemas.microsoft.com/office/drawing/2014/main" id="{DFEDD626-82E4-71C6-25F1-CDA46B7B3F39}"/>
                </a:ext>
              </a:extLst>
            </p:cNvPr>
            <p:cNvSpPr/>
            <p:nvPr/>
          </p:nvSpPr>
          <p:spPr>
            <a:xfrm>
              <a:off x="3" y="2"/>
              <a:ext cx="12191997" cy="6857998"/>
            </a:xfrm>
            <a:prstGeom prst="rect">
              <a:avLst/>
            </a:prstGeom>
            <a:gradFill flip="none" rotWithShape="1">
              <a:gsLst>
                <a:gs pos="0">
                  <a:srgbClr val="1A012C"/>
                </a:gs>
                <a:gs pos="45000">
                  <a:srgbClr val="1A012C">
                    <a:alpha val="50000"/>
                  </a:srgbClr>
                </a:gs>
                <a:gs pos="100000">
                  <a:schemeClr val="accent6">
                    <a:lumMod val="50000"/>
                    <a:alpha val="50000"/>
                  </a:schemeClr>
                </a:gs>
              </a:gsLst>
              <a:path path="circle">
                <a:fillToRect l="50000" t="50000" r="50000" b="5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a:extLst>
                <a:ext uri="{FF2B5EF4-FFF2-40B4-BE49-F238E27FC236}">
                  <a16:creationId xmlns:a16="http://schemas.microsoft.com/office/drawing/2014/main" id="{CDC952AF-CE06-54F7-CB4A-1722F90AC3DF}"/>
                </a:ext>
                <a:ext uri="{C183D7F6-B498-43B3-948B-1728B52AA6E4}">
                  <adec:decorative xmlns:adec="http://schemas.microsoft.com/office/drawing/2017/decorative" val="1"/>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3" y="2"/>
              <a:ext cx="12191994" cy="6857996"/>
            </a:xfrm>
            <a:prstGeom prst="rect">
              <a:avLst/>
            </a:prstGeom>
          </p:spPr>
        </p:pic>
        <p:grpSp>
          <p:nvGrpSpPr>
            <p:cNvPr id="11" name="Group 10">
              <a:extLst>
                <a:ext uri="{FF2B5EF4-FFF2-40B4-BE49-F238E27FC236}">
                  <a16:creationId xmlns:a16="http://schemas.microsoft.com/office/drawing/2014/main" id="{6E6EDFF3-843B-AAE9-DB73-423142606F52}"/>
                </a:ext>
              </a:extLst>
            </p:cNvPr>
            <p:cNvGrpSpPr/>
            <p:nvPr/>
          </p:nvGrpSpPr>
          <p:grpSpPr>
            <a:xfrm rot="5400000">
              <a:off x="1645776" y="1222395"/>
              <a:ext cx="431603" cy="412684"/>
              <a:chOff x="1870859" y="869908"/>
              <a:chExt cx="431603" cy="412684"/>
            </a:xfrm>
          </p:grpSpPr>
          <p:sp>
            <p:nvSpPr>
              <p:cNvPr id="12" name="Graphic 15">
                <a:extLst>
                  <a:ext uri="{FF2B5EF4-FFF2-40B4-BE49-F238E27FC236}">
                    <a16:creationId xmlns:a16="http://schemas.microsoft.com/office/drawing/2014/main" id="{312F4F85-6C79-201D-E20D-64CD4728E4C8}"/>
                  </a:ext>
                  <a:ext uri="{C183D7F6-B498-43B3-948B-1728B52AA6E4}">
                    <adec:decorative xmlns:adec="http://schemas.microsoft.com/office/drawing/2017/decorative"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3" name="Graphic 12">
                <a:extLst>
                  <a:ext uri="{FF2B5EF4-FFF2-40B4-BE49-F238E27FC236}">
                    <a16:creationId xmlns:a16="http://schemas.microsoft.com/office/drawing/2014/main" id="{01D71DAD-ECC6-A850-88E4-A4EDCF494A24}"/>
                  </a:ext>
                  <a:ext uri="{C183D7F6-B498-43B3-948B-1728B52AA6E4}">
                    <adec:decorative xmlns:adec="http://schemas.microsoft.com/office/drawing/2017/decorative"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nvGrpSpPr>
            <p:cNvPr id="14" name="Group 13">
              <a:extLst>
                <a:ext uri="{FF2B5EF4-FFF2-40B4-BE49-F238E27FC236}">
                  <a16:creationId xmlns:a16="http://schemas.microsoft.com/office/drawing/2014/main" id="{C632CC6D-6024-2368-8EBA-4B7A2D6428BC}"/>
                </a:ext>
              </a:extLst>
            </p:cNvPr>
            <p:cNvGrpSpPr/>
            <p:nvPr/>
          </p:nvGrpSpPr>
          <p:grpSpPr>
            <a:xfrm rot="20626702">
              <a:off x="10248169" y="5448942"/>
              <a:ext cx="431603" cy="412684"/>
              <a:chOff x="1870859" y="869908"/>
              <a:chExt cx="431603" cy="412684"/>
            </a:xfrm>
          </p:grpSpPr>
          <p:sp>
            <p:nvSpPr>
              <p:cNvPr id="6" name="Graphic 15">
                <a:extLst>
                  <a:ext uri="{FF2B5EF4-FFF2-40B4-BE49-F238E27FC236}">
                    <a16:creationId xmlns:a16="http://schemas.microsoft.com/office/drawing/2014/main" id="{B05BE7BE-7D54-A09B-8A67-6B28CF6BB6C0}"/>
                  </a:ext>
                  <a:ext uri="{C183D7F6-B498-43B3-948B-1728B52AA6E4}">
                    <adec:decorative xmlns:adec="http://schemas.microsoft.com/office/drawing/2017/decorative"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7" name="Graphic 12">
                <a:extLst>
                  <a:ext uri="{FF2B5EF4-FFF2-40B4-BE49-F238E27FC236}">
                    <a16:creationId xmlns:a16="http://schemas.microsoft.com/office/drawing/2014/main" id="{258346A9-F75C-6704-EEED-CF7A8A0F8010}"/>
                  </a:ext>
                  <a:ext uri="{C183D7F6-B498-43B3-948B-1728B52AA6E4}">
                    <adec:decorative xmlns:adec="http://schemas.microsoft.com/office/drawing/2017/decorative"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sp>
        <p:nvSpPr>
          <p:cNvPr id="2" name="Title 1">
            <a:extLst>
              <a:ext uri="{FF2B5EF4-FFF2-40B4-BE49-F238E27FC236}">
                <a16:creationId xmlns:a16="http://schemas.microsoft.com/office/drawing/2014/main" id="{782CC39D-03B1-4933-F236-462B5862EBEC}"/>
              </a:ext>
            </a:extLst>
          </p:cNvPr>
          <p:cNvSpPr>
            <a:spLocks noGrp="1"/>
          </p:cNvSpPr>
          <p:nvPr>
            <p:ph type="title"/>
          </p:nvPr>
        </p:nvSpPr>
        <p:spPr>
          <a:xfrm>
            <a:off x="2932448" y="264160"/>
            <a:ext cx="6327105" cy="3373973"/>
          </a:xfrm>
        </p:spPr>
        <p:txBody>
          <a:bodyPr anchor="b"/>
          <a:lstStyle>
            <a:lvl1pPr algn="ctr">
              <a:defRPr sz="3200" cap="all" spc="600" baseline="0">
                <a:solidFill>
                  <a:schemeClr val="accent3">
                    <a:lumMod val="75000"/>
                  </a:schemeClr>
                </a:solidFill>
              </a:defRPr>
            </a:lvl1pPr>
          </a:lstStyle>
          <a:p>
            <a:r>
              <a:rPr lang="en-US"/>
              <a:t>Click to edit Master title style</a:t>
            </a:r>
            <a:endParaRPr lang="en-US" dirty="0"/>
          </a:p>
        </p:txBody>
      </p:sp>
      <p:sp>
        <p:nvSpPr>
          <p:cNvPr id="5" name="Subtitle 2">
            <a:extLst>
              <a:ext uri="{FF2B5EF4-FFF2-40B4-BE49-F238E27FC236}">
                <a16:creationId xmlns:a16="http://schemas.microsoft.com/office/drawing/2014/main" id="{F711CA51-49DC-62CA-F147-F286B1C9DBD9}"/>
              </a:ext>
            </a:extLst>
          </p:cNvPr>
          <p:cNvSpPr>
            <a:spLocks noGrp="1"/>
          </p:cNvSpPr>
          <p:nvPr>
            <p:ph type="subTitle" idx="1" hasCustomPrompt="1"/>
          </p:nvPr>
        </p:nvSpPr>
        <p:spPr>
          <a:xfrm>
            <a:off x="2932448" y="3962135"/>
            <a:ext cx="6327105" cy="2653771"/>
          </a:xfrm>
        </p:spPr>
        <p:txBody>
          <a:bodyPr>
            <a:noAutofit/>
          </a:bodyPr>
          <a:lstStyle>
            <a:lvl1pPr marL="0" indent="0" algn="ctr">
              <a:buNone/>
              <a:defRPr sz="1800" b="0" i="0" cap="all" spc="300" baseline="0">
                <a:solidFill>
                  <a:schemeClr val="bg1"/>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9828149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7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C7D5518-914C-92E3-E9EC-26752C9F05AD}"/>
              </a:ext>
              <a:ext uri="{C183D7F6-B498-43B3-948B-1728B52AA6E4}">
                <adec:decorative xmlns:adec="http://schemas.microsoft.com/office/drawing/2017/decorative" val="1"/>
              </a:ext>
            </a:extLst>
          </p:cNvPr>
          <p:cNvGrpSpPr/>
          <p:nvPr userDrawn="1"/>
        </p:nvGrpSpPr>
        <p:grpSpPr>
          <a:xfrm>
            <a:off x="-1" y="-6350"/>
            <a:ext cx="12192000" cy="6864350"/>
            <a:chOff x="-1" y="-6350"/>
            <a:chExt cx="12192000" cy="6864350"/>
          </a:xfrm>
        </p:grpSpPr>
        <p:sp>
          <p:nvSpPr>
            <p:cNvPr id="4" name="Rectangle 3">
              <a:extLst>
                <a:ext uri="{FF2B5EF4-FFF2-40B4-BE49-F238E27FC236}">
                  <a16:creationId xmlns:a16="http://schemas.microsoft.com/office/drawing/2014/main" id="{C82D0B82-F74C-65EF-3BF6-8EEA16F36B7D}"/>
                </a:ext>
                <a:ext uri="{C183D7F6-B498-43B3-948B-1728B52AA6E4}">
                  <adec:decorative xmlns:adec="http://schemas.microsoft.com/office/drawing/2017/decorative" val="1"/>
                </a:ext>
              </a:extLst>
            </p:cNvPr>
            <p:cNvSpPr/>
            <p:nvPr/>
          </p:nvSpPr>
          <p:spPr>
            <a:xfrm>
              <a:off x="1428750" y="-6350"/>
              <a:ext cx="10763249"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pic>
          <p:nvPicPr>
            <p:cNvPr id="6" name="Picture 5" descr="A blue and purple spiral&#10;&#10;Description automatically generated">
              <a:extLst>
                <a:ext uri="{FF2B5EF4-FFF2-40B4-BE49-F238E27FC236}">
                  <a16:creationId xmlns:a16="http://schemas.microsoft.com/office/drawing/2014/main" id="{44E12326-9CF4-38EC-1BAF-1F994F220899}"/>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b="-93"/>
            <a:stretch/>
          </p:blipFill>
          <p:spPr>
            <a:xfrm flipH="1">
              <a:off x="-1" y="0"/>
              <a:ext cx="1428751" cy="6858000"/>
            </a:xfrm>
            <a:prstGeom prst="rect">
              <a:avLst/>
            </a:prstGeom>
          </p:spPr>
        </p:pic>
        <p:grpSp>
          <p:nvGrpSpPr>
            <p:cNvPr id="7" name="Group 6">
              <a:extLst>
                <a:ext uri="{FF2B5EF4-FFF2-40B4-BE49-F238E27FC236}">
                  <a16:creationId xmlns:a16="http://schemas.microsoft.com/office/drawing/2014/main" id="{AD5C1D9C-B114-FC6A-9213-7287D39EAD9F}"/>
                </a:ext>
              </a:extLst>
            </p:cNvPr>
            <p:cNvGrpSpPr/>
            <p:nvPr/>
          </p:nvGrpSpPr>
          <p:grpSpPr>
            <a:xfrm>
              <a:off x="10649689" y="4382998"/>
              <a:ext cx="754139" cy="1865729"/>
              <a:chOff x="653351" y="2693558"/>
              <a:chExt cx="754139" cy="1865729"/>
            </a:xfrm>
          </p:grpSpPr>
          <p:sp>
            <p:nvSpPr>
              <p:cNvPr id="11" name="Graphic 15">
                <a:extLst>
                  <a:ext uri="{FF2B5EF4-FFF2-40B4-BE49-F238E27FC236}">
                    <a16:creationId xmlns:a16="http://schemas.microsoft.com/office/drawing/2014/main" id="{2BC89B10-C93E-8CE5-73B3-F6049168C313}"/>
                  </a:ext>
                  <a:ext uri="{C183D7F6-B498-43B3-948B-1728B52AA6E4}">
                    <adec:decorative xmlns:adec="http://schemas.microsoft.com/office/drawing/2017/decorative" val="1"/>
                  </a:ext>
                </a:extLst>
              </p:cNvPr>
              <p:cNvSpPr/>
              <p:nvPr/>
            </p:nvSpPr>
            <p:spPr>
              <a:xfrm>
                <a:off x="1098137" y="2693558"/>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2" name="Graphic 12">
                <a:extLst>
                  <a:ext uri="{FF2B5EF4-FFF2-40B4-BE49-F238E27FC236}">
                    <a16:creationId xmlns:a16="http://schemas.microsoft.com/office/drawing/2014/main" id="{39DB2AA2-9661-AC91-932D-2F1BEC47BD84}"/>
                  </a:ext>
                  <a:ext uri="{C183D7F6-B498-43B3-948B-1728B52AA6E4}">
                    <adec:decorative xmlns:adec="http://schemas.microsoft.com/office/drawing/2017/decorative" val="1"/>
                  </a:ext>
                </a:extLst>
              </p:cNvPr>
              <p:cNvSpPr/>
              <p:nvPr/>
            </p:nvSpPr>
            <p:spPr>
              <a:xfrm>
                <a:off x="1306906" y="3837599"/>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sp>
            <p:nvSpPr>
              <p:cNvPr id="13" name="Graphic 12">
                <a:extLst>
                  <a:ext uri="{FF2B5EF4-FFF2-40B4-BE49-F238E27FC236}">
                    <a16:creationId xmlns:a16="http://schemas.microsoft.com/office/drawing/2014/main" id="{86C9AC9B-3792-E880-03FE-D46FB046AB63}"/>
                  </a:ext>
                  <a:ext uri="{C183D7F6-B498-43B3-948B-1728B52AA6E4}">
                    <adec:decorative xmlns:adec="http://schemas.microsoft.com/office/drawing/2017/decorative" val="1"/>
                  </a:ext>
                </a:extLst>
              </p:cNvPr>
              <p:cNvSpPr/>
              <p:nvPr/>
            </p:nvSpPr>
            <p:spPr>
              <a:xfrm>
                <a:off x="653351" y="4521502"/>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nvGrpSpPr>
            <p:cNvPr id="8" name="Group 7">
              <a:extLst>
                <a:ext uri="{FF2B5EF4-FFF2-40B4-BE49-F238E27FC236}">
                  <a16:creationId xmlns:a16="http://schemas.microsoft.com/office/drawing/2014/main" id="{1142A133-65D6-D958-C0CD-E8D45B9BD7BB}"/>
                </a:ext>
              </a:extLst>
            </p:cNvPr>
            <p:cNvGrpSpPr/>
            <p:nvPr/>
          </p:nvGrpSpPr>
          <p:grpSpPr>
            <a:xfrm>
              <a:off x="1870859" y="869908"/>
              <a:ext cx="431603" cy="412684"/>
              <a:chOff x="1870859" y="869908"/>
              <a:chExt cx="431603" cy="412684"/>
            </a:xfrm>
          </p:grpSpPr>
          <p:sp>
            <p:nvSpPr>
              <p:cNvPr id="9" name="Graphic 15">
                <a:extLst>
                  <a:ext uri="{FF2B5EF4-FFF2-40B4-BE49-F238E27FC236}">
                    <a16:creationId xmlns:a16="http://schemas.microsoft.com/office/drawing/2014/main" id="{A746B023-387D-4EAC-052B-60F131E6E707}"/>
                  </a:ext>
                  <a:ext uri="{C183D7F6-B498-43B3-948B-1728B52AA6E4}">
                    <adec:decorative xmlns:adec="http://schemas.microsoft.com/office/drawing/2017/decorative"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0" name="Graphic 12">
                <a:extLst>
                  <a:ext uri="{FF2B5EF4-FFF2-40B4-BE49-F238E27FC236}">
                    <a16:creationId xmlns:a16="http://schemas.microsoft.com/office/drawing/2014/main" id="{20760125-21CF-A296-3EA7-3C6C0E9BCB2F}"/>
                  </a:ext>
                  <a:ext uri="{C183D7F6-B498-43B3-948B-1728B52AA6E4}">
                    <adec:decorative xmlns:adec="http://schemas.microsoft.com/office/drawing/2017/decorative"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cxnSp>
        <p:nvCxnSpPr>
          <p:cNvPr id="14" name="Straight Connector 13">
            <a:extLst>
              <a:ext uri="{FF2B5EF4-FFF2-40B4-BE49-F238E27FC236}">
                <a16:creationId xmlns:a16="http://schemas.microsoft.com/office/drawing/2014/main" id="{7F851D11-41E3-33F2-CBA6-B2A9A5A2A517}"/>
              </a:ext>
              <a:ext uri="{C183D7F6-B498-43B3-948B-1728B52AA6E4}">
                <adec:decorative xmlns:adec="http://schemas.microsoft.com/office/drawing/2017/decorative" val="1"/>
              </a:ext>
            </a:extLst>
          </p:cNvPr>
          <p:cNvCxnSpPr>
            <a:cxnSpLocks/>
          </p:cNvCxnSpPr>
          <p:nvPr userDrawn="1"/>
        </p:nvCxnSpPr>
        <p:spPr>
          <a:xfrm>
            <a:off x="2369139" y="2002443"/>
            <a:ext cx="88735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2399620" y="162560"/>
            <a:ext cx="8843050" cy="1616904"/>
          </a:xfrm>
        </p:spPr>
        <p:txBody>
          <a:bodyPr lIns="0" anchor="b">
            <a:noAutofit/>
          </a:bodyPr>
          <a:lstStyle>
            <a:lvl1pPr algn="l">
              <a:defRPr sz="3200" cap="all" spc="0" baseline="0">
                <a:solidFill>
                  <a:schemeClr val="accent3">
                    <a:lumMod val="75000"/>
                  </a:schemeClr>
                </a:solidFill>
              </a:defRPr>
            </a:lvl1pPr>
          </a:lstStyle>
          <a:p>
            <a:r>
              <a:rPr lang="en-US" dirty="0"/>
              <a:t>Click to add title</a:t>
            </a:r>
          </a:p>
        </p:txBody>
      </p:sp>
      <p:sp>
        <p:nvSpPr>
          <p:cNvPr id="5" name="Content Placeholder 4">
            <a:extLst>
              <a:ext uri="{FF2B5EF4-FFF2-40B4-BE49-F238E27FC236}">
                <a16:creationId xmlns:a16="http://schemas.microsoft.com/office/drawing/2014/main" id="{A2003C5A-BF21-DE87-0ED1-3E2D0F32B5D8}"/>
              </a:ext>
            </a:extLst>
          </p:cNvPr>
          <p:cNvSpPr>
            <a:spLocks noGrp="1"/>
          </p:cNvSpPr>
          <p:nvPr>
            <p:ph sz="quarter" idx="35" hasCustomPrompt="1"/>
          </p:nvPr>
        </p:nvSpPr>
        <p:spPr>
          <a:xfrm>
            <a:off x="2373002" y="2474811"/>
            <a:ext cx="4015098" cy="3528397"/>
          </a:xfrm>
        </p:spPr>
        <p:txBody>
          <a:bodyPr/>
          <a:lstStyle>
            <a:lvl1pPr marL="0" indent="0">
              <a:lnSpc>
                <a:spcPct val="120000"/>
              </a:lnSpc>
              <a:spcBef>
                <a:spcPts val="1000"/>
              </a:spcBef>
              <a:buClr>
                <a:schemeClr val="accent6"/>
              </a:buClr>
              <a:buFont typeface="Arial" panose="020B0604020202020204" pitchFamily="34" charset="0"/>
              <a:buNone/>
              <a:defRP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2pPr>
            <a:lvl3pPr marL="566928"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3pPr>
            <a:lvl4pPr marL="859536"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21" name="Content Placeholder 4">
            <a:extLst>
              <a:ext uri="{FF2B5EF4-FFF2-40B4-BE49-F238E27FC236}">
                <a16:creationId xmlns:a16="http://schemas.microsoft.com/office/drawing/2014/main" id="{D77F99A7-26FA-422E-43E9-C76B4A56E44A}"/>
              </a:ext>
            </a:extLst>
          </p:cNvPr>
          <p:cNvSpPr>
            <a:spLocks noGrp="1"/>
          </p:cNvSpPr>
          <p:nvPr>
            <p:ph sz="quarter" idx="36" hasCustomPrompt="1"/>
          </p:nvPr>
        </p:nvSpPr>
        <p:spPr>
          <a:xfrm>
            <a:off x="6995159" y="2474811"/>
            <a:ext cx="4227332" cy="3528397"/>
          </a:xfrm>
        </p:spPr>
        <p:txBody>
          <a:bodyPr/>
          <a:lstStyle>
            <a:lvl1pPr marL="0" indent="0">
              <a:lnSpc>
                <a:spcPct val="120000"/>
              </a:lnSpc>
              <a:spcBef>
                <a:spcPts val="1000"/>
              </a:spcBef>
              <a:buClr>
                <a:schemeClr val="accent6"/>
              </a:buClr>
              <a:buFont typeface="Arial" panose="020B0604020202020204" pitchFamily="34" charset="0"/>
              <a:buNone/>
              <a:defRP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2pPr>
            <a:lvl3pPr marL="566928"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3pPr>
            <a:lvl4pPr marL="859536"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610459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8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3A7247A-846A-F316-B494-69B42CBF34DD}"/>
              </a:ext>
              <a:ext uri="{C183D7F6-B498-43B3-948B-1728B52AA6E4}">
                <adec:decorative xmlns:adec="http://schemas.microsoft.com/office/drawing/2017/decorative"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4" name="Straight Connector 3">
            <a:extLst>
              <a:ext uri="{FF2B5EF4-FFF2-40B4-BE49-F238E27FC236}">
                <a16:creationId xmlns:a16="http://schemas.microsoft.com/office/drawing/2014/main" id="{884B3AF6-983E-0901-0045-6CDF4E93E1BA}"/>
              </a:ext>
              <a:ext uri="{C183D7F6-B498-43B3-948B-1728B52AA6E4}">
                <adec:decorative xmlns:adec="http://schemas.microsoft.com/office/drawing/2017/decorative" val="1"/>
              </a:ext>
            </a:extLst>
          </p:cNvPr>
          <p:cNvCxnSpPr>
            <a:cxnSpLocks/>
          </p:cNvCxnSpPr>
          <p:nvPr userDrawn="1"/>
        </p:nvCxnSpPr>
        <p:spPr>
          <a:xfrm>
            <a:off x="807039" y="1983705"/>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3C5B7647-403E-A66E-6CF4-0D3A99AA5154}"/>
              </a:ext>
              <a:ext uri="{C183D7F6-B498-43B3-948B-1728B52AA6E4}">
                <adec:decorative xmlns:adec="http://schemas.microsoft.com/office/drawing/2017/decorative" val="1"/>
              </a:ext>
            </a:extLst>
          </p:cNvPr>
          <p:cNvGrpSpPr/>
          <p:nvPr userDrawn="1"/>
        </p:nvGrpSpPr>
        <p:grpSpPr>
          <a:xfrm rot="10800000" flipH="1">
            <a:off x="10488530" y="4210019"/>
            <a:ext cx="754139" cy="1865729"/>
            <a:chOff x="653351" y="2693558"/>
            <a:chExt cx="754139" cy="1865729"/>
          </a:xfrm>
        </p:grpSpPr>
        <p:sp>
          <p:nvSpPr>
            <p:cNvPr id="10" name="Graphic 15">
              <a:extLst>
                <a:ext uri="{FF2B5EF4-FFF2-40B4-BE49-F238E27FC236}">
                  <a16:creationId xmlns:a16="http://schemas.microsoft.com/office/drawing/2014/main" id="{E48E731E-FEF1-9C59-64B0-9CB6E8853912}"/>
                </a:ext>
                <a:ext uri="{C183D7F6-B498-43B3-948B-1728B52AA6E4}">
                  <adec:decorative xmlns:adec="http://schemas.microsoft.com/office/drawing/2017/decorative" val="1"/>
                </a:ext>
              </a:extLst>
            </p:cNvPr>
            <p:cNvSpPr/>
            <p:nvPr/>
          </p:nvSpPr>
          <p:spPr>
            <a:xfrm>
              <a:off x="1098137" y="2693558"/>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1" name="Graphic 12">
              <a:extLst>
                <a:ext uri="{FF2B5EF4-FFF2-40B4-BE49-F238E27FC236}">
                  <a16:creationId xmlns:a16="http://schemas.microsoft.com/office/drawing/2014/main" id="{AFE83BB3-4D12-8E20-CA93-1834D7F0A434}"/>
                </a:ext>
                <a:ext uri="{C183D7F6-B498-43B3-948B-1728B52AA6E4}">
                  <adec:decorative xmlns:adec="http://schemas.microsoft.com/office/drawing/2017/decorative" val="1"/>
                </a:ext>
              </a:extLst>
            </p:cNvPr>
            <p:cNvSpPr/>
            <p:nvPr/>
          </p:nvSpPr>
          <p:spPr>
            <a:xfrm>
              <a:off x="1306906" y="3837599"/>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sp>
          <p:nvSpPr>
            <p:cNvPr id="12" name="Graphic 12">
              <a:extLst>
                <a:ext uri="{FF2B5EF4-FFF2-40B4-BE49-F238E27FC236}">
                  <a16:creationId xmlns:a16="http://schemas.microsoft.com/office/drawing/2014/main" id="{3EB1D810-BC05-6C0E-0DE4-3604EBAADCC3}"/>
                </a:ext>
                <a:ext uri="{C183D7F6-B498-43B3-948B-1728B52AA6E4}">
                  <adec:decorative xmlns:adec="http://schemas.microsoft.com/office/drawing/2017/decorative" val="1"/>
                </a:ext>
              </a:extLst>
            </p:cNvPr>
            <p:cNvSpPr/>
            <p:nvPr/>
          </p:nvSpPr>
          <p:spPr>
            <a:xfrm>
              <a:off x="653351" y="4521502"/>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741680" y="430482"/>
            <a:ext cx="10500989" cy="1327464"/>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5" name="Content Placeholder 4">
            <a:extLst>
              <a:ext uri="{FF2B5EF4-FFF2-40B4-BE49-F238E27FC236}">
                <a16:creationId xmlns:a16="http://schemas.microsoft.com/office/drawing/2014/main" id="{A2003C5A-BF21-DE87-0ED1-3E2D0F32B5D8}"/>
              </a:ext>
            </a:extLst>
          </p:cNvPr>
          <p:cNvSpPr>
            <a:spLocks noGrp="1"/>
          </p:cNvSpPr>
          <p:nvPr>
            <p:ph sz="quarter" idx="35" hasCustomPrompt="1"/>
          </p:nvPr>
        </p:nvSpPr>
        <p:spPr>
          <a:xfrm>
            <a:off x="807038" y="2465539"/>
            <a:ext cx="3774587" cy="3723753"/>
          </a:xfrm>
        </p:spPr>
        <p:txBody>
          <a:bodyPr/>
          <a:lstStyle>
            <a:lvl1pPr marL="342900" indent="-342900">
              <a:lnSpc>
                <a:spcPct val="120000"/>
              </a:lnSpc>
              <a:spcBef>
                <a:spcPts val="1000"/>
              </a:spcBef>
              <a:buClr>
                <a:schemeClr val="accent3">
                  <a:lumMod val="75000"/>
                </a:schemeClr>
              </a:buClr>
              <a:buFont typeface="+mj-lt"/>
              <a:buAutoNum type="arabicPeriod"/>
              <a:defRPr sz="1800" spc="0" baseline="0">
                <a:solidFill>
                  <a:schemeClr val="bg1"/>
                </a:solidFill>
                <a:latin typeface="+mn-lt"/>
              </a:defRPr>
            </a:lvl1pPr>
            <a:lvl2pPr marL="626364" indent="-342900">
              <a:lnSpc>
                <a:spcPct val="120000"/>
              </a:lnSpc>
              <a:spcBef>
                <a:spcPts val="1000"/>
              </a:spcBef>
              <a:buClr>
                <a:schemeClr val="accent3">
                  <a:lumMod val="75000"/>
                </a:schemeClr>
              </a:buClr>
              <a:buFont typeface="+mj-lt"/>
              <a:buAutoNum type="alphaLcPeriod"/>
              <a:defRPr sz="1800" spc="0">
                <a:solidFill>
                  <a:schemeClr val="bg1"/>
                </a:solidFill>
                <a:latin typeface="+mn-lt"/>
              </a:defRPr>
            </a:lvl2pPr>
            <a:lvl3pPr marL="918972" indent="-342900">
              <a:lnSpc>
                <a:spcPct val="120000"/>
              </a:lnSpc>
              <a:spcBef>
                <a:spcPts val="1000"/>
              </a:spcBef>
              <a:buClr>
                <a:schemeClr val="accent3">
                  <a:lumMod val="75000"/>
                </a:schemeClr>
              </a:buClr>
              <a:buFont typeface="+mj-lt"/>
              <a:buAutoNum type="arabicParenR"/>
              <a:defRPr sz="1800" spc="0">
                <a:solidFill>
                  <a:schemeClr val="bg1"/>
                </a:solidFill>
                <a:latin typeface="+mn-lt"/>
              </a:defRPr>
            </a:lvl3pPr>
            <a:lvl4pPr marL="1209294" indent="-342900">
              <a:lnSpc>
                <a:spcPct val="120000"/>
              </a:lnSpc>
              <a:spcBef>
                <a:spcPts val="1000"/>
              </a:spcBef>
              <a:buClr>
                <a:schemeClr val="accent3">
                  <a:lumMod val="75000"/>
                </a:schemeClr>
              </a:buClr>
              <a:buFont typeface="+mj-lt"/>
              <a:buAutoNum type="alphaLcParenR"/>
              <a:defRPr sz="1800" spc="0">
                <a:solidFill>
                  <a:schemeClr val="bg1"/>
                </a:solidFill>
                <a:latin typeface="+mn-lt"/>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4927600" y="2465539"/>
            <a:ext cx="6315069" cy="3723753"/>
          </a:xfrm>
        </p:spPr>
        <p:txBody>
          <a:bodyPr/>
          <a:lstStyle>
            <a:lvl1pPr marL="0" indent="0">
              <a:lnSpc>
                <a:spcPct val="120000"/>
              </a:lnSpc>
              <a:spcBef>
                <a:spcPts val="1000"/>
              </a:spcBef>
              <a:buClr>
                <a:schemeClr val="accent6"/>
              </a:buClr>
              <a:buFont typeface="Arial" panose="020B0604020202020204" pitchFamily="34" charset="0"/>
              <a:buNone/>
              <a:defRP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latin typeface="+mn-lt"/>
              </a:defRPr>
            </a:lvl2pPr>
            <a:lvl3pPr marL="566928"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latin typeface="+mn-lt"/>
              </a:defRPr>
            </a:lvl3pPr>
            <a:lvl4pPr marL="859536"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latin typeface="+mn-lt"/>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409375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2_Title and 2 column">
    <p:bg>
      <p:bgPr>
        <a:gradFill>
          <a:gsLst>
            <a:gs pos="100000">
              <a:schemeClr val="tx2"/>
            </a:gs>
            <a:gs pos="81000">
              <a:schemeClr val="accent6"/>
            </a:gs>
            <a:gs pos="55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123B0D0-B01D-0BB0-6127-A878BE49D18E}"/>
              </a:ext>
              <a:ext uri="{C183D7F6-B498-43B3-948B-1728B52AA6E4}">
                <adec:decorative xmlns:adec="http://schemas.microsoft.com/office/drawing/2017/decorative" val="1"/>
              </a:ext>
            </a:extLst>
          </p:cNvPr>
          <p:cNvSpPr/>
          <p:nvPr userDrawn="1"/>
        </p:nvSpPr>
        <p:spPr>
          <a:xfrm>
            <a:off x="6039728" y="-6350"/>
            <a:ext cx="6154615"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Nova"/>
              <a:ea typeface="+mn-ea"/>
              <a:cs typeface="+mn-cs"/>
            </a:endParaRPr>
          </a:p>
        </p:txBody>
      </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6889627" y="173736"/>
            <a:ext cx="4352662" cy="2203704"/>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10" name="Picture Placeholder 9">
            <a:extLst>
              <a:ext uri="{FF2B5EF4-FFF2-40B4-BE49-F238E27FC236}">
                <a16:creationId xmlns:a16="http://schemas.microsoft.com/office/drawing/2014/main" id="{6C363351-4779-B42E-ED7A-C4AF2920BABC}"/>
              </a:ext>
            </a:extLst>
          </p:cNvPr>
          <p:cNvSpPr>
            <a:spLocks noGrp="1"/>
          </p:cNvSpPr>
          <p:nvPr>
            <p:ph type="pic" sz="quarter" idx="37"/>
          </p:nvPr>
        </p:nvSpPr>
        <p:spPr>
          <a:xfrm>
            <a:off x="336550" y="336550"/>
            <a:ext cx="5303640" cy="6184900"/>
          </a:xfrm>
        </p:spPr>
        <p:txBody>
          <a:bodyPr/>
          <a:lstStyle>
            <a:lvl1pPr algn="ctr">
              <a:defRPr sz="2000"/>
            </a:lvl1pPr>
          </a:lstStyle>
          <a:p>
            <a:r>
              <a:rPr lang="en-US"/>
              <a:t>Click icon to add picture</a:t>
            </a:r>
            <a:endParaRPr lang="en-US" dirty="0"/>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6889627" y="3104277"/>
            <a:ext cx="4371560" cy="3022201"/>
          </a:xfrm>
        </p:spPr>
        <p:txBody>
          <a:bodyPr/>
          <a:lstStyle>
            <a:lvl1pPr marL="0" indent="0">
              <a:lnSpc>
                <a:spcPct val="120000"/>
              </a:lnSpc>
              <a:spcBef>
                <a:spcPts val="1000"/>
              </a:spcBef>
              <a:spcAft>
                <a:spcPts val="600"/>
              </a:spcAft>
              <a:buClr>
                <a:schemeClr val="accent6"/>
              </a:buClr>
              <a:buFont typeface="Arial" panose="020B0604020202020204" pitchFamily="34" charset="0"/>
              <a:buNone/>
              <a:defRPr sz="1800" spc="0" baseline="0">
                <a:solidFill>
                  <a:schemeClr val="bg1"/>
                </a:solidFill>
                <a:latin typeface="+mn-lt"/>
              </a:defRPr>
            </a:lvl1pPr>
            <a:lvl2pPr marL="569214" indent="-285750">
              <a:lnSpc>
                <a:spcPct val="120000"/>
              </a:lnSpc>
              <a:spcBef>
                <a:spcPts val="1000"/>
              </a:spcBef>
              <a:spcAft>
                <a:spcPts val="600"/>
              </a:spcAft>
              <a:buClr>
                <a:schemeClr val="accent3"/>
              </a:buClr>
              <a:buFont typeface="Arial" panose="020B0604020202020204" pitchFamily="34" charset="0"/>
              <a:buChar char="•"/>
              <a:defRPr sz="1800" spc="0"/>
            </a:lvl2pPr>
            <a:lvl3pPr marL="861822" indent="-285750">
              <a:lnSpc>
                <a:spcPct val="120000"/>
              </a:lnSpc>
              <a:spcBef>
                <a:spcPts val="1000"/>
              </a:spcBef>
              <a:spcAft>
                <a:spcPts val="600"/>
              </a:spcAft>
              <a:buClr>
                <a:schemeClr val="accent3"/>
              </a:buClr>
              <a:buFont typeface="Arial" panose="020B0604020202020204" pitchFamily="34" charset="0"/>
              <a:buChar char="•"/>
              <a:defRPr sz="1800" spc="0"/>
            </a:lvl3pPr>
            <a:lvl4pPr marL="1152144" indent="-285750">
              <a:lnSpc>
                <a:spcPct val="120000"/>
              </a:lnSpc>
              <a:spcBef>
                <a:spcPts val="1000"/>
              </a:spcBef>
              <a:spcAft>
                <a:spcPts val="600"/>
              </a:spcAft>
              <a:buClr>
                <a:schemeClr val="accent3"/>
              </a:buClr>
              <a:buFont typeface="Arial" panose="020B0604020202020204" pitchFamily="34" charset="0"/>
              <a:buChar char="•"/>
              <a:defRPr sz="1800" spc="0"/>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cxnSp>
        <p:nvCxnSpPr>
          <p:cNvPr id="4" name="Straight Connector 3">
            <a:extLst>
              <a:ext uri="{FF2B5EF4-FFF2-40B4-BE49-F238E27FC236}">
                <a16:creationId xmlns:a16="http://schemas.microsoft.com/office/drawing/2014/main" id="{F0712911-615E-724B-FC0F-996291526D31}"/>
              </a:ext>
              <a:ext uri="{C183D7F6-B498-43B3-948B-1728B52AA6E4}">
                <adec:decorative xmlns:adec="http://schemas.microsoft.com/office/drawing/2017/decorative" val="1"/>
              </a:ext>
            </a:extLst>
          </p:cNvPr>
          <p:cNvCxnSpPr>
            <a:cxnSpLocks/>
          </p:cNvCxnSpPr>
          <p:nvPr userDrawn="1"/>
        </p:nvCxnSpPr>
        <p:spPr>
          <a:xfrm>
            <a:off x="6889627" y="2679480"/>
            <a:ext cx="4352662"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080445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9_Title and 2 column">
    <p:bg>
      <p:bgPr>
        <a:gradFill>
          <a:gsLst>
            <a:gs pos="100000">
              <a:schemeClr val="tx2"/>
            </a:gs>
            <a:gs pos="81000">
              <a:schemeClr val="accent6"/>
            </a:gs>
            <a:gs pos="55000">
              <a:srgbClr val="02090E"/>
            </a:gs>
            <a:gs pos="14000">
              <a:schemeClr val="accent4">
                <a:lumMod val="75000"/>
              </a:schemeClr>
            </a:gs>
            <a:gs pos="0">
              <a:schemeClr val="accent4"/>
            </a:gs>
          </a:gsLst>
          <a:lin ang="27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CFFF0E2-6B47-67EB-D6AA-D972E7B7C367}"/>
              </a:ext>
              <a:ext uri="{C183D7F6-B498-43B3-948B-1728B52AA6E4}">
                <adec:decorative xmlns:adec="http://schemas.microsoft.com/office/drawing/2017/decorative" val="1"/>
              </a:ext>
            </a:extLst>
          </p:cNvPr>
          <p:cNvSpPr/>
          <p:nvPr userDrawn="1"/>
        </p:nvSpPr>
        <p:spPr>
          <a:xfrm>
            <a:off x="0" y="-6350"/>
            <a:ext cx="4646951"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Nova"/>
              <a:ea typeface="+mn-ea"/>
              <a:cs typeface="+mn-cs"/>
            </a:endParaRPr>
          </a:p>
        </p:txBody>
      </p:sp>
      <p:cxnSp>
        <p:nvCxnSpPr>
          <p:cNvPr id="4" name="Straight Connector 3">
            <a:extLst>
              <a:ext uri="{FF2B5EF4-FFF2-40B4-BE49-F238E27FC236}">
                <a16:creationId xmlns:a16="http://schemas.microsoft.com/office/drawing/2014/main" id="{94827F6F-999F-23E9-8C09-325D1A76B07A}"/>
              </a:ext>
              <a:ext uri="{C183D7F6-B498-43B3-948B-1728B52AA6E4}">
                <adec:decorative xmlns:adec="http://schemas.microsoft.com/office/drawing/2017/decorative" val="1"/>
              </a:ext>
            </a:extLst>
          </p:cNvPr>
          <p:cNvCxnSpPr>
            <a:cxnSpLocks/>
          </p:cNvCxnSpPr>
          <p:nvPr userDrawn="1"/>
        </p:nvCxnSpPr>
        <p:spPr>
          <a:xfrm>
            <a:off x="835831" y="2680134"/>
            <a:ext cx="3114078"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835370" y="171396"/>
            <a:ext cx="3736630" cy="2202350"/>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841716" y="3078480"/>
            <a:ext cx="3108193" cy="3047997"/>
          </a:xfrm>
        </p:spPr>
        <p:txBody>
          <a:bodyPr/>
          <a:lstStyle>
            <a:lvl1pPr marL="0" indent="0">
              <a:lnSpc>
                <a:spcPct val="120000"/>
              </a:lnSpc>
              <a:spcBef>
                <a:spcPts val="1000"/>
              </a:spcBef>
              <a:spcAft>
                <a:spcPts val="600"/>
              </a:spcAft>
              <a:buClr>
                <a:schemeClr val="accent6"/>
              </a:buClr>
              <a:buFont typeface="Arial" panose="020B0604020202020204" pitchFamily="34" charset="0"/>
              <a:buNone/>
              <a:defRPr sz="1800" spc="0" baseline="0">
                <a:solidFill>
                  <a:schemeClr val="bg1"/>
                </a:solidFill>
                <a:latin typeface="+mn-lt"/>
              </a:defRPr>
            </a:lvl1pPr>
            <a:lvl2pPr marL="569214" indent="-285750">
              <a:lnSpc>
                <a:spcPct val="120000"/>
              </a:lnSpc>
              <a:spcBef>
                <a:spcPts val="1000"/>
              </a:spcBef>
              <a:spcAft>
                <a:spcPts val="600"/>
              </a:spcAft>
              <a:buClr>
                <a:schemeClr val="accent3"/>
              </a:buClr>
              <a:buFont typeface="Arial" panose="020B0604020202020204" pitchFamily="34" charset="0"/>
              <a:buChar char="•"/>
              <a:defRPr sz="1800" spc="0"/>
            </a:lvl2pPr>
            <a:lvl3pPr marL="861822" indent="-285750">
              <a:lnSpc>
                <a:spcPct val="120000"/>
              </a:lnSpc>
              <a:spcBef>
                <a:spcPts val="1000"/>
              </a:spcBef>
              <a:spcAft>
                <a:spcPts val="600"/>
              </a:spcAft>
              <a:buClr>
                <a:schemeClr val="accent3"/>
              </a:buClr>
              <a:buFont typeface="Arial" panose="020B0604020202020204" pitchFamily="34" charset="0"/>
              <a:buChar char="•"/>
              <a:defRPr sz="1800" spc="0"/>
            </a:lvl3pPr>
            <a:lvl4pPr marL="1152144" indent="-285750">
              <a:lnSpc>
                <a:spcPct val="120000"/>
              </a:lnSpc>
              <a:spcBef>
                <a:spcPts val="1000"/>
              </a:spcBef>
              <a:spcAft>
                <a:spcPts val="600"/>
              </a:spcAft>
              <a:buClr>
                <a:schemeClr val="accent3"/>
              </a:buClr>
              <a:buFont typeface="Arial" panose="020B0604020202020204" pitchFamily="34" charset="0"/>
              <a:buChar char="•"/>
              <a:defRPr sz="1800" spc="0"/>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2" name="Table Placeholder 11">
            <a:extLst>
              <a:ext uri="{FF2B5EF4-FFF2-40B4-BE49-F238E27FC236}">
                <a16:creationId xmlns:a16="http://schemas.microsoft.com/office/drawing/2014/main" id="{D360C16C-E69B-FDEF-F033-CA9A2E238288}"/>
              </a:ext>
            </a:extLst>
          </p:cNvPr>
          <p:cNvSpPr>
            <a:spLocks noGrp="1"/>
          </p:cNvSpPr>
          <p:nvPr>
            <p:ph type="tbl" sz="quarter" idx="37"/>
          </p:nvPr>
        </p:nvSpPr>
        <p:spPr>
          <a:xfrm>
            <a:off x="5067300" y="404813"/>
            <a:ext cx="6705600" cy="6048375"/>
          </a:xfrm>
        </p:spPr>
        <p:txBody>
          <a:bodyPr/>
          <a:lstStyle>
            <a:lvl1pPr>
              <a:defRPr sz="2400">
                <a:latin typeface="+mn-lt"/>
              </a:defRPr>
            </a:lvl1pPr>
          </a:lstStyle>
          <a:p>
            <a:r>
              <a:rPr lang="en-US"/>
              <a:t>Click icon to add table</a:t>
            </a:r>
            <a:endParaRPr lang="en-US" dirty="0"/>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Tree>
    <p:extLst>
      <p:ext uri="{BB962C8B-B14F-4D97-AF65-F5344CB8AC3E}">
        <p14:creationId xmlns:p14="http://schemas.microsoft.com/office/powerpoint/2010/main" val="206400054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0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196A82D-0723-4BA3-0283-9F0D67B0CEF4}"/>
              </a:ext>
              <a:ext uri="{C183D7F6-B498-43B3-948B-1728B52AA6E4}">
                <adec:decorative xmlns:adec="http://schemas.microsoft.com/office/drawing/2017/decorative" val="1"/>
              </a:ext>
            </a:extLst>
          </p:cNvPr>
          <p:cNvSpPr/>
          <p:nvPr userDrawn="1"/>
        </p:nvSpPr>
        <p:spPr>
          <a:xfrm>
            <a:off x="0" y="0"/>
            <a:ext cx="12191999"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4" name="Straight Connector 3">
            <a:extLst>
              <a:ext uri="{FF2B5EF4-FFF2-40B4-BE49-F238E27FC236}">
                <a16:creationId xmlns:a16="http://schemas.microsoft.com/office/drawing/2014/main" id="{6A20A5FD-BDFB-45F2-E644-E93FB81CA575}"/>
              </a:ext>
              <a:ext uri="{C183D7F6-B498-43B3-948B-1728B52AA6E4}">
                <adec:decorative xmlns:adec="http://schemas.microsoft.com/office/drawing/2017/decorative" val="1"/>
              </a:ext>
            </a:extLst>
          </p:cNvPr>
          <p:cNvCxnSpPr>
            <a:cxnSpLocks/>
          </p:cNvCxnSpPr>
          <p:nvPr userDrawn="1"/>
        </p:nvCxnSpPr>
        <p:spPr>
          <a:xfrm>
            <a:off x="807039" y="1983416"/>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733562" y="433906"/>
            <a:ext cx="10515601" cy="1327464"/>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814302" y="2465535"/>
            <a:ext cx="7303538" cy="3427265"/>
          </a:xfrm>
        </p:spPr>
        <p:txBody>
          <a:bodyPr/>
          <a:lstStyle>
            <a:lvl1pPr marL="283464" indent="-283464">
              <a:lnSpc>
                <a:spcPct val="120000"/>
              </a:lnSpc>
              <a:spcBef>
                <a:spcPts val="1000"/>
              </a:spcBef>
              <a:buClr>
                <a:schemeClr val="accent3"/>
              </a:buClr>
              <a:buFont typeface="Arial" panose="020B0604020202020204" pitchFamily="34" charset="0"/>
              <a:buChar char="•"/>
              <a:defRPr sz="1800" spc="0" baseline="0">
                <a:solidFill>
                  <a:schemeClr val="bg1"/>
                </a:solidFill>
                <a:latin typeface="+mn-lt"/>
              </a:defRPr>
            </a:lvl1pPr>
            <a:lvl2pPr marL="566928" indent="-283464">
              <a:lnSpc>
                <a:spcPct val="120000"/>
              </a:lnSpc>
              <a:spcBef>
                <a:spcPts val="500"/>
              </a:spcBef>
              <a:buClr>
                <a:schemeClr val="accent3"/>
              </a:buClr>
              <a:defRPr sz="1800" spc="0"/>
            </a:lvl2pPr>
            <a:lvl3pPr marL="859536" indent="-283464">
              <a:lnSpc>
                <a:spcPct val="120000"/>
              </a:lnSpc>
              <a:spcBef>
                <a:spcPts val="500"/>
              </a:spcBef>
              <a:buClr>
                <a:schemeClr val="accent3"/>
              </a:buClr>
              <a:defRPr sz="1800" spc="0"/>
            </a:lvl3pPr>
            <a:lvl4pPr marL="1152144">
              <a:lnSpc>
                <a:spcPct val="120000"/>
              </a:lnSpc>
              <a:spcBef>
                <a:spcPts val="500"/>
              </a:spcBef>
              <a:buClr>
                <a:schemeClr val="accent3"/>
              </a:buClr>
              <a:defRPr sz="1800" spc="0"/>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0" name="Content Placeholder 9">
            <a:extLst>
              <a:ext uri="{FF2B5EF4-FFF2-40B4-BE49-F238E27FC236}">
                <a16:creationId xmlns:a16="http://schemas.microsoft.com/office/drawing/2014/main" id="{4E7FC75E-AA73-003E-D4E3-B1819886AF9C}"/>
              </a:ext>
            </a:extLst>
          </p:cNvPr>
          <p:cNvSpPr>
            <a:spLocks noGrp="1"/>
          </p:cNvSpPr>
          <p:nvPr>
            <p:ph sz="quarter" idx="37" hasCustomPrompt="1"/>
          </p:nvPr>
        </p:nvSpPr>
        <p:spPr>
          <a:xfrm>
            <a:off x="8392160" y="2465388"/>
            <a:ext cx="2856865" cy="3427412"/>
          </a:xfrm>
        </p:spPr>
        <p:txBody>
          <a:bodyPr/>
          <a:lstStyle>
            <a:lvl1pPr marL="0" indent="0">
              <a:lnSpc>
                <a:spcPct val="120000"/>
              </a:lnSpc>
              <a:spcBef>
                <a:spcPts val="1000"/>
              </a:spcBef>
              <a:buFont typeface="Arial" panose="020B0604020202020204" pitchFamily="34" charset="0"/>
              <a:buNone/>
              <a:defRPr sz="1800">
                <a:solidFill>
                  <a:schemeClr val="bg1"/>
                </a:solidFill>
                <a:latin typeface="+mn-lt"/>
              </a:defRPr>
            </a:lvl1pPr>
            <a:lvl2pPr marL="457200" indent="0">
              <a:lnSpc>
                <a:spcPct val="120000"/>
              </a:lnSpc>
              <a:spcBef>
                <a:spcPts val="1000"/>
              </a:spcBef>
              <a:buNone/>
              <a:defRPr sz="1600">
                <a:solidFill>
                  <a:schemeClr val="bg1"/>
                </a:solidFill>
                <a:latin typeface="+mn-lt"/>
              </a:defRPr>
            </a:lvl2pPr>
            <a:lvl3pPr marL="914400" indent="0">
              <a:lnSpc>
                <a:spcPct val="120000"/>
              </a:lnSpc>
              <a:spcBef>
                <a:spcPts val="1000"/>
              </a:spcBef>
              <a:buNone/>
              <a:defRPr sz="1400">
                <a:solidFill>
                  <a:schemeClr val="bg1"/>
                </a:solidFill>
                <a:latin typeface="+mn-lt"/>
              </a:defRPr>
            </a:lvl3pPr>
            <a:lvl4pPr marL="1371600" indent="0">
              <a:lnSpc>
                <a:spcPct val="120000"/>
              </a:lnSpc>
              <a:spcBef>
                <a:spcPts val="1000"/>
              </a:spcBef>
              <a:buNone/>
              <a:defRPr sz="1200">
                <a:solidFill>
                  <a:schemeClr val="bg1"/>
                </a:solidFill>
                <a:latin typeface="+mn-lt"/>
              </a:defRPr>
            </a:lvl4pPr>
            <a:lvl5pPr marL="1828800" indent="0">
              <a:lnSpc>
                <a:spcPct val="120000"/>
              </a:lnSpc>
              <a:spcBef>
                <a:spcPts val="1000"/>
              </a:spcBef>
              <a:buNone/>
              <a:defRPr sz="12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101815686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2D51531-1219-2E4B-DCE7-C6FD9D809F0C}"/>
              </a:ext>
              <a:ext uri="{C183D7F6-B498-43B3-948B-1728B52AA6E4}">
                <adec:decorative xmlns:adec="http://schemas.microsoft.com/office/drawing/2017/decorative"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4" name="Straight Connector 3">
            <a:extLst>
              <a:ext uri="{FF2B5EF4-FFF2-40B4-BE49-F238E27FC236}">
                <a16:creationId xmlns:a16="http://schemas.microsoft.com/office/drawing/2014/main" id="{BEC02E56-87A4-158A-F0B0-DB8E9BE3AE5E}"/>
              </a:ext>
              <a:ext uri="{C183D7F6-B498-43B3-948B-1728B52AA6E4}">
                <adec:decorative xmlns:adec="http://schemas.microsoft.com/office/drawing/2017/decorative" val="1"/>
              </a:ext>
            </a:extLst>
          </p:cNvPr>
          <p:cNvCxnSpPr>
            <a:cxnSpLocks/>
          </p:cNvCxnSpPr>
          <p:nvPr userDrawn="1"/>
        </p:nvCxnSpPr>
        <p:spPr>
          <a:xfrm>
            <a:off x="807039" y="1991547"/>
            <a:ext cx="10546763"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835370" y="643842"/>
            <a:ext cx="10515601" cy="1140849"/>
          </a:xfrm>
        </p:spPr>
        <p:txBody>
          <a:bodyPr lIns="0" anchor="b">
            <a:noAutofit/>
          </a:bodyPr>
          <a:lstStyle>
            <a:lvl1pPr algn="l">
              <a:defRPr sz="3200" cap="all" spc="0" baseline="0">
                <a:solidFill>
                  <a:schemeClr val="accent3">
                    <a:lumMod val="75000"/>
                  </a:schemeClr>
                </a:solidFill>
              </a:defRPr>
            </a:lvl1pPr>
          </a:lstStyle>
          <a:p>
            <a:r>
              <a:rPr lang="en-US" dirty="0"/>
              <a:t>Click to add title</a:t>
            </a:r>
          </a:p>
        </p:txBody>
      </p:sp>
      <p:sp>
        <p:nvSpPr>
          <p:cNvPr id="10" name="Table Placeholder 9">
            <a:extLst>
              <a:ext uri="{FF2B5EF4-FFF2-40B4-BE49-F238E27FC236}">
                <a16:creationId xmlns:a16="http://schemas.microsoft.com/office/drawing/2014/main" id="{471D7DE3-05F5-8052-02FA-6EF9717E15BE}"/>
              </a:ext>
            </a:extLst>
          </p:cNvPr>
          <p:cNvSpPr>
            <a:spLocks noGrp="1"/>
          </p:cNvSpPr>
          <p:nvPr>
            <p:ph type="tbl" sz="quarter" idx="13"/>
          </p:nvPr>
        </p:nvSpPr>
        <p:spPr>
          <a:xfrm>
            <a:off x="835025" y="2560638"/>
            <a:ext cx="10515600" cy="3478212"/>
          </a:xfrm>
        </p:spPr>
        <p:txBody>
          <a:bodyPr/>
          <a:lstStyle>
            <a:lvl1pPr>
              <a:defRPr sz="2400">
                <a:latin typeface="+mn-lt"/>
              </a:defRPr>
            </a:lvl1pPr>
          </a:lstStyle>
          <a:p>
            <a:r>
              <a:rPr lang="en-US"/>
              <a:t>Click icon to add table</a:t>
            </a:r>
            <a:endParaRPr lang="en-US" dirty="0"/>
          </a:p>
        </p:txBody>
      </p:sp>
      <p:cxnSp>
        <p:nvCxnSpPr>
          <p:cNvPr id="8" name="Straight Connector 7">
            <a:extLst>
              <a:ext uri="{FF2B5EF4-FFF2-40B4-BE49-F238E27FC236}">
                <a16:creationId xmlns:a16="http://schemas.microsoft.com/office/drawing/2014/main" id="{6468DE94-FC46-A848-7949-ABFEADADEA16}"/>
              </a:ext>
              <a:ext uri="{C183D7F6-B498-43B3-948B-1728B52AA6E4}">
                <adec:decorative xmlns:adec="http://schemas.microsoft.com/office/drawing/2017/decorative" val="1"/>
              </a:ext>
            </a:extLst>
          </p:cNvPr>
          <p:cNvCxnSpPr>
            <a:cxnSpLocks/>
          </p:cNvCxnSpPr>
          <p:nvPr userDrawn="1"/>
        </p:nvCxnSpPr>
        <p:spPr>
          <a:xfrm>
            <a:off x="807039" y="1983705"/>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7015023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3361657932"/>
      </p:ext>
    </p:extLst>
  </p:cSld>
  <p:clrMapOvr>
    <a:masterClrMapping/>
  </p:clrMapOvr>
  <p:hf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Closing">
    <p:bg>
      <p:bgPr>
        <a:gradFill>
          <a:gsLst>
            <a:gs pos="81987">
              <a:schemeClr val="accent6">
                <a:lumMod val="50000"/>
              </a:schemeClr>
            </a:gs>
            <a:gs pos="35040">
              <a:srgbClr val="020B11"/>
            </a:gs>
            <a:gs pos="11979">
              <a:schemeClr val="accent4">
                <a:lumMod val="50000"/>
              </a:schemeClr>
            </a:gs>
            <a:gs pos="0">
              <a:schemeClr val="accent4"/>
            </a:gs>
            <a:gs pos="99000">
              <a:schemeClr val="tx2"/>
            </a:gs>
          </a:gsLst>
          <a:lin ang="5400000" scaled="1"/>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289F5C3D-E9E6-75E0-BF7D-799B5CFE5ED0}"/>
              </a:ext>
              <a:ext uri="{C183D7F6-B498-43B3-948B-1728B52AA6E4}">
                <adec:decorative xmlns:adec="http://schemas.microsoft.com/office/drawing/2017/decorative" val="1"/>
              </a:ext>
            </a:extLst>
          </p:cNvPr>
          <p:cNvGrpSpPr/>
          <p:nvPr userDrawn="1"/>
        </p:nvGrpSpPr>
        <p:grpSpPr>
          <a:xfrm>
            <a:off x="4575462" y="4137"/>
            <a:ext cx="7616537" cy="6853863"/>
            <a:chOff x="4575462" y="4137"/>
            <a:chExt cx="7616537" cy="6853863"/>
          </a:xfrm>
        </p:grpSpPr>
        <p:grpSp>
          <p:nvGrpSpPr>
            <p:cNvPr id="16" name="Group 15">
              <a:extLst>
                <a:ext uri="{FF2B5EF4-FFF2-40B4-BE49-F238E27FC236}">
                  <a16:creationId xmlns:a16="http://schemas.microsoft.com/office/drawing/2014/main" id="{CDE1D2C2-40C4-6B80-E8C6-B4CE94C23037}"/>
                </a:ext>
              </a:extLst>
            </p:cNvPr>
            <p:cNvGrpSpPr/>
            <p:nvPr/>
          </p:nvGrpSpPr>
          <p:grpSpPr>
            <a:xfrm>
              <a:off x="4575462" y="691665"/>
              <a:ext cx="364018" cy="857035"/>
              <a:chOff x="468157" y="1144246"/>
              <a:chExt cx="364018" cy="857035"/>
            </a:xfrm>
          </p:grpSpPr>
          <p:sp>
            <p:nvSpPr>
              <p:cNvPr id="27" name="Oval 26">
                <a:extLst>
                  <a:ext uri="{FF2B5EF4-FFF2-40B4-BE49-F238E27FC236}">
                    <a16:creationId xmlns:a16="http://schemas.microsoft.com/office/drawing/2014/main" id="{7C904D88-E1BE-F1FA-D405-F55DA966DA84}"/>
                  </a:ext>
                  <a:ext uri="{C183D7F6-B498-43B3-948B-1728B52AA6E4}">
                    <adec:decorative xmlns:adec="http://schemas.microsoft.com/office/drawing/2017/decorative" val="1"/>
                  </a:ext>
                </a:extLst>
              </p:cNvPr>
              <p:cNvSpPr/>
              <p:nvPr/>
            </p:nvSpPr>
            <p:spPr>
              <a:xfrm>
                <a:off x="705405" y="1144246"/>
                <a:ext cx="126770" cy="126770"/>
              </a:xfrm>
              <a:prstGeom prst="ellipse">
                <a:avLst/>
              </a:prstGeom>
              <a:noFill/>
              <a:ln>
                <a:solidFill>
                  <a:schemeClr val="accent4">
                    <a:lumMod val="60000"/>
                    <a:lumOff val="40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8" name="Graphic 12">
                <a:extLst>
                  <a:ext uri="{FF2B5EF4-FFF2-40B4-BE49-F238E27FC236}">
                    <a16:creationId xmlns:a16="http://schemas.microsoft.com/office/drawing/2014/main" id="{1D8F0816-C429-D32E-058B-33405874DFA7}"/>
                  </a:ext>
                  <a:ext uri="{C183D7F6-B498-43B3-948B-1728B52AA6E4}">
                    <adec:decorative xmlns:adec="http://schemas.microsoft.com/office/drawing/2017/decorative" val="1"/>
                  </a:ext>
                </a:extLst>
              </p:cNvPr>
              <p:cNvSpPr/>
              <p:nvPr/>
            </p:nvSpPr>
            <p:spPr>
              <a:xfrm>
                <a:off x="468157" y="1963496"/>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pic>
          <p:nvPicPr>
            <p:cNvPr id="4" name="Content Placeholder 14">
              <a:extLst>
                <a:ext uri="{FF2B5EF4-FFF2-40B4-BE49-F238E27FC236}">
                  <a16:creationId xmlns:a16="http://schemas.microsoft.com/office/drawing/2014/main" id="{14AC0A97-7D79-3DBE-FB53-A9EBFD806E06}"/>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6542796" y="4137"/>
              <a:ext cx="5649203" cy="6853863"/>
            </a:xfrm>
            <a:prstGeom prst="rect">
              <a:avLst/>
            </a:prstGeom>
          </p:spPr>
        </p:pic>
      </p:grpSp>
      <p:sp>
        <p:nvSpPr>
          <p:cNvPr id="2" name="Title 1">
            <a:extLst>
              <a:ext uri="{FF2B5EF4-FFF2-40B4-BE49-F238E27FC236}">
                <a16:creationId xmlns:a16="http://schemas.microsoft.com/office/drawing/2014/main" id="{51E83F98-B388-2594-BACB-E3DB652C97D5}"/>
              </a:ext>
            </a:extLst>
          </p:cNvPr>
          <p:cNvSpPr>
            <a:spLocks noGrp="1"/>
          </p:cNvSpPr>
          <p:nvPr>
            <p:ph type="title" hasCustomPrompt="1"/>
          </p:nvPr>
        </p:nvSpPr>
        <p:spPr>
          <a:xfrm>
            <a:off x="835831" y="173735"/>
            <a:ext cx="4409514" cy="2203704"/>
          </a:xfrm>
        </p:spPr>
        <p:txBody>
          <a:bodyPr anchor="b">
            <a:noAutofit/>
          </a:bodyPr>
          <a:lstStyle>
            <a:lvl1pPr>
              <a:defRPr sz="3200" cap="all" baseline="0">
                <a:solidFill>
                  <a:schemeClr val="accent3"/>
                </a:solidFill>
              </a:defRPr>
            </a:lvl1pPr>
          </a:lstStyle>
          <a:p>
            <a:r>
              <a:rPr lang="en-US" dirty="0"/>
              <a:t>Click to add title</a:t>
            </a:r>
          </a:p>
        </p:txBody>
      </p:sp>
      <p:sp>
        <p:nvSpPr>
          <p:cNvPr id="7" name="Content Placeholder 6">
            <a:extLst>
              <a:ext uri="{FF2B5EF4-FFF2-40B4-BE49-F238E27FC236}">
                <a16:creationId xmlns:a16="http://schemas.microsoft.com/office/drawing/2014/main" id="{0D9D0F3E-69D8-49F3-5D7A-71FDC4E3EEE3}"/>
              </a:ext>
            </a:extLst>
          </p:cNvPr>
          <p:cNvSpPr>
            <a:spLocks noGrp="1"/>
          </p:cNvSpPr>
          <p:nvPr>
            <p:ph sz="quarter" idx="14" hasCustomPrompt="1"/>
          </p:nvPr>
        </p:nvSpPr>
        <p:spPr>
          <a:xfrm>
            <a:off x="831850" y="3079119"/>
            <a:ext cx="4413250" cy="2752725"/>
          </a:xfrm>
        </p:spPr>
        <p:txBody>
          <a:bodyPr/>
          <a:lstStyle>
            <a:lvl1pPr>
              <a:lnSpc>
                <a:spcPct val="120000"/>
              </a:lnSpc>
              <a:spcBef>
                <a:spcPts val="1000"/>
              </a:spcBef>
              <a:defRPr sz="1800">
                <a:solidFill>
                  <a:schemeClr val="bg1"/>
                </a:solidFill>
                <a:latin typeface="+mn-lt"/>
              </a:defRPr>
            </a:lvl1pPr>
            <a:lvl2pPr>
              <a:lnSpc>
                <a:spcPct val="120000"/>
              </a:lnSpc>
              <a:spcBef>
                <a:spcPts val="1000"/>
              </a:spcBef>
              <a:buClr>
                <a:schemeClr val="accent3"/>
              </a:buClr>
              <a:defRPr sz="1600">
                <a:solidFill>
                  <a:schemeClr val="bg1"/>
                </a:solidFill>
                <a:latin typeface="+mn-lt"/>
              </a:defRPr>
            </a:lvl2pPr>
            <a:lvl3pPr>
              <a:lnSpc>
                <a:spcPct val="120000"/>
              </a:lnSpc>
              <a:spcBef>
                <a:spcPts val="1000"/>
              </a:spcBef>
              <a:buClr>
                <a:schemeClr val="accent3"/>
              </a:buClr>
              <a:defRPr sz="1400">
                <a:solidFill>
                  <a:schemeClr val="bg1"/>
                </a:solidFill>
                <a:latin typeface="+mn-lt"/>
              </a:defRPr>
            </a:lvl3pPr>
            <a:lvl4pPr>
              <a:lnSpc>
                <a:spcPct val="120000"/>
              </a:lnSpc>
              <a:spcBef>
                <a:spcPts val="1000"/>
              </a:spcBef>
              <a:buClr>
                <a:schemeClr val="accent3"/>
              </a:buClr>
              <a:defRPr sz="1200">
                <a:solidFill>
                  <a:schemeClr val="bg1"/>
                </a:solidFill>
                <a:latin typeface="+mn-lt"/>
              </a:defRPr>
            </a:lvl4pPr>
            <a:lvl5pPr>
              <a:lnSpc>
                <a:spcPct val="120000"/>
              </a:lnSpc>
              <a:spcBef>
                <a:spcPts val="1000"/>
              </a:spcBef>
              <a:buClr>
                <a:schemeClr val="accent3"/>
              </a:buClr>
              <a:defRPr sz="1200">
                <a:solidFill>
                  <a:schemeClr val="bg1"/>
                </a:solidFill>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6" name="Straight Connector 5">
            <a:extLst>
              <a:ext uri="{FF2B5EF4-FFF2-40B4-BE49-F238E27FC236}">
                <a16:creationId xmlns:a16="http://schemas.microsoft.com/office/drawing/2014/main" id="{61CFC792-44F7-2497-E19D-8FB08AFF94F7}"/>
              </a:ext>
              <a:ext uri="{C183D7F6-B498-43B3-948B-1728B52AA6E4}">
                <adec:decorative xmlns:adec="http://schemas.microsoft.com/office/drawing/2017/decorative" val="1"/>
              </a:ext>
            </a:extLst>
          </p:cNvPr>
          <p:cNvCxnSpPr>
            <a:cxnSpLocks/>
          </p:cNvCxnSpPr>
          <p:nvPr userDrawn="1"/>
        </p:nvCxnSpPr>
        <p:spPr>
          <a:xfrm>
            <a:off x="835831" y="2679192"/>
            <a:ext cx="4101929"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0075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itle Only">
    <p:bg>
      <p:bgPr>
        <a:gradFill>
          <a:gsLst>
            <a:gs pos="93000">
              <a:schemeClr val="tx2"/>
            </a:gs>
            <a:gs pos="81000">
              <a:schemeClr val="accent6">
                <a:lumMod val="50000"/>
              </a:schemeClr>
            </a:gs>
            <a:gs pos="27000">
              <a:schemeClr val="tx1"/>
            </a:gs>
            <a:gs pos="8000">
              <a:schemeClr val="accent4">
                <a:lumMod val="75000"/>
              </a:schemeClr>
            </a:gs>
            <a:gs pos="0">
              <a:schemeClr val="accent4"/>
            </a:gs>
            <a:gs pos="99000">
              <a:schemeClr val="tx2">
                <a:lumMod val="40000"/>
                <a:lumOff val="60000"/>
              </a:schemeClr>
            </a:gs>
          </a:gsLst>
          <a:lin ang="12600000" scaled="0"/>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1BA6450-E291-DC40-F198-C02B485137B0}"/>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 y="1"/>
            <a:ext cx="12192003" cy="6857999"/>
          </a:xfrm>
          <a:prstGeom prst="rect">
            <a:avLst/>
          </a:prstGeom>
        </p:spPr>
      </p:pic>
      <p:sp>
        <p:nvSpPr>
          <p:cNvPr id="2" name="Title 1">
            <a:extLst>
              <a:ext uri="{FF2B5EF4-FFF2-40B4-BE49-F238E27FC236}">
                <a16:creationId xmlns:a16="http://schemas.microsoft.com/office/drawing/2014/main" id="{3A462FF1-D97D-8505-FE7F-8B2DB411A8B1}"/>
              </a:ext>
            </a:extLst>
          </p:cNvPr>
          <p:cNvSpPr>
            <a:spLocks noGrp="1"/>
          </p:cNvSpPr>
          <p:nvPr>
            <p:ph type="title" hasCustomPrompt="1"/>
          </p:nvPr>
        </p:nvSpPr>
        <p:spPr>
          <a:xfrm>
            <a:off x="3" y="1821180"/>
            <a:ext cx="12191994" cy="3215641"/>
          </a:xfrm>
        </p:spPr>
        <p:txBody>
          <a:bodyPr lIns="0" rIns="0" bIns="0" anchor="ctr" anchorCtr="0">
            <a:noAutofit/>
          </a:bodyPr>
          <a:lstStyle>
            <a:lvl1pPr algn="ctr">
              <a:defRPr sz="6000" kern="1200" cap="all" spc="300" baseline="0">
                <a:solidFill>
                  <a:schemeClr val="accent3">
                    <a:lumMod val="75000"/>
                  </a:schemeClr>
                </a:solidFill>
              </a:defRPr>
            </a:lvl1pPr>
          </a:lstStyle>
          <a:p>
            <a:r>
              <a:rPr lang="en-US" dirty="0"/>
              <a:t>Click to add title</a:t>
            </a:r>
          </a:p>
        </p:txBody>
      </p:sp>
    </p:spTree>
    <p:extLst>
      <p:ext uri="{BB962C8B-B14F-4D97-AF65-F5344CB8AC3E}">
        <p14:creationId xmlns:p14="http://schemas.microsoft.com/office/powerpoint/2010/main" val="163504510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314477122"/>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r>
              <a:rPr lang="en-US"/>
              <a:t>Presentation title</a:t>
            </a:r>
            <a:endParaRPr lang="en-US" dirty="0"/>
          </a:p>
        </p:txBody>
      </p:sp>
      <p:sp>
        <p:nvSpPr>
          <p:cNvPr id="9" name="Slide Number Placeholder 8"/>
          <p:cNvSpPr>
            <a:spLocks noGrp="1"/>
          </p:cNvSpPr>
          <p:nvPr>
            <p:ph type="sldNum" sz="quarter" idx="12"/>
          </p:nvPr>
        </p:nvSpPr>
        <p:spPr/>
        <p:txBody>
          <a:body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566480971"/>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EB5AB6F5-55BC-479B-A950-4DFF7513BCDC}" type="datetimeFigureOut">
              <a:rPr lang="en-US" smtClean="0"/>
              <a:t>4/17/2024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477525D7-9BDC-4075-9FD0-F3AB278540AE}" type="slidenum">
              <a:rPr lang="en-US" smtClean="0"/>
              <a:t>‹#›</a:t>
            </a:fld>
            <a:endParaRPr lang="en-US"/>
          </a:p>
        </p:txBody>
      </p:sp>
      <p:pic>
        <p:nvPicPr>
          <p:cNvPr id="3" name="Picture 2">
            <a:extLst>
              <a:ext uri="{FF2B5EF4-FFF2-40B4-BE49-F238E27FC236}">
                <a16:creationId xmlns:a16="http://schemas.microsoft.com/office/drawing/2014/main" id="{51B893F1-45EC-49BE-BA1F-755282D2B97A}"/>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 y="1"/>
            <a:ext cx="12192003" cy="6857999"/>
          </a:xfrm>
          <a:prstGeom prst="rect">
            <a:avLst/>
          </a:prstGeom>
        </p:spPr>
      </p:pic>
    </p:spTree>
    <p:extLst>
      <p:ext uri="{BB962C8B-B14F-4D97-AF65-F5344CB8AC3E}">
        <p14:creationId xmlns:p14="http://schemas.microsoft.com/office/powerpoint/2010/main" val="288251327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endParaRPr lang="en-US" dirty="0"/>
          </a:p>
        </p:txBody>
      </p:sp>
      <p:sp>
        <p:nvSpPr>
          <p:cNvPr id="5" name="Footer Placeholder 2"/>
          <p:cNvSpPr>
            <a:spLocks noGrp="1"/>
          </p:cNvSpPr>
          <p:nvPr>
            <p:ph type="ftr" sz="quarter" idx="11"/>
          </p:nvPr>
        </p:nvSpPr>
        <p:spPr/>
        <p:txBody>
          <a:bodyPr/>
          <a:lstStyle/>
          <a:p>
            <a:r>
              <a:rPr lang="en-US"/>
              <a:t>Presentation title</a:t>
            </a:r>
            <a:endParaRPr lang="en-US" dirty="0"/>
          </a:p>
        </p:txBody>
      </p:sp>
      <p:sp>
        <p:nvSpPr>
          <p:cNvPr id="6" name="Slide Number Placeholder 3"/>
          <p:cNvSpPr>
            <a:spLocks noGrp="1"/>
          </p:cNvSpPr>
          <p:nvPr>
            <p:ph type="sldNum" sz="quarter" idx="12"/>
          </p:nvPr>
        </p:nvSpPr>
        <p:spPr/>
        <p:txBody>
          <a:body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413738010"/>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endParaRPr lang="en-US" dirty="0"/>
          </a:p>
        </p:txBody>
      </p:sp>
      <p:sp>
        <p:nvSpPr>
          <p:cNvPr id="5" name="Footer Placeholder 5"/>
          <p:cNvSpPr>
            <a:spLocks noGrp="1"/>
          </p:cNvSpPr>
          <p:nvPr>
            <p:ph type="ftr" sz="quarter" idx="11"/>
          </p:nvPr>
        </p:nvSpPr>
        <p:spPr/>
        <p:txBody>
          <a:bodyPr/>
          <a:lstStyle/>
          <a:p>
            <a:r>
              <a:rPr lang="en-US"/>
              <a:t>Presentation title</a:t>
            </a:r>
            <a:endParaRPr lang="en-US" dirty="0"/>
          </a:p>
        </p:txBody>
      </p:sp>
      <p:sp>
        <p:nvSpPr>
          <p:cNvPr id="6" name="Slide Number Placeholder 6"/>
          <p:cNvSpPr>
            <a:spLocks noGrp="1"/>
          </p:cNvSpPr>
          <p:nvPr>
            <p:ph type="sldNum" sz="quarter" idx="12"/>
          </p:nvPr>
        </p:nvSpPr>
        <p:spPr/>
        <p:txBody>
          <a:body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3298707043"/>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4092100433"/>
      </p:ext>
    </p:extLst>
  </p:cSld>
  <p:clrMapOvr>
    <a:masterClrMapping/>
  </p:clrMapOvr>
  <p:hf hdr="0" ftr="0" dt="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image" Target="../media/image4.png"/><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3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3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3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3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r>
              <a:rPr lang="en-US"/>
              <a:t>Presentation title</a:t>
            </a:r>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3972463028"/>
      </p:ext>
    </p:extLst>
  </p:cSld>
  <p:clrMap bg1="dk1" tx1="lt1" bg2="dk2" tx2="lt2" accent1="accent1" accent2="accent2" accent3="accent3" accent4="accent4" accent5="accent5" accent6="accent6" hlink="hlink" folHlink="folHlink"/>
  <p:sldLayoutIdLst>
    <p:sldLayoutId id="2147483836" r:id="rId1"/>
    <p:sldLayoutId id="2147483837" r:id="rId2"/>
    <p:sldLayoutId id="2147483838" r:id="rId3"/>
    <p:sldLayoutId id="2147483839" r:id="rId4"/>
    <p:sldLayoutId id="2147483840" r:id="rId5"/>
    <p:sldLayoutId id="2147483841" r:id="rId6"/>
    <p:sldLayoutId id="2147483842" r:id="rId7"/>
    <p:sldLayoutId id="2147483843" r:id="rId8"/>
    <p:sldLayoutId id="2147483844" r:id="rId9"/>
    <p:sldLayoutId id="2147483845" r:id="rId10"/>
    <p:sldLayoutId id="2147483846" r:id="rId11"/>
    <p:sldLayoutId id="2147483847" r:id="rId12"/>
    <p:sldLayoutId id="2147483848" r:id="rId13"/>
    <p:sldLayoutId id="2147483849" r:id="rId14"/>
    <p:sldLayoutId id="2147483850" r:id="rId15"/>
    <p:sldLayoutId id="2147483851" r:id="rId16"/>
    <p:sldLayoutId id="2147483852" r:id="rId17"/>
    <p:sldLayoutId id="2147483853" r:id="rId18"/>
    <p:sldLayoutId id="2147483854" r:id="rId19"/>
    <p:sldLayoutId id="2147483855" r:id="rId20"/>
    <p:sldLayoutId id="2147483856" r:id="rId21"/>
    <p:sldLayoutId id="2147483857" r:id="rId22"/>
    <p:sldLayoutId id="2147483858" r:id="rId23"/>
    <p:sldLayoutId id="2147483859" r:id="rId24"/>
    <p:sldLayoutId id="2147483860" r:id="rId25"/>
    <p:sldLayoutId id="2147483861" r:id="rId26"/>
    <p:sldLayoutId id="2147483862" r:id="rId27"/>
    <p:sldLayoutId id="2147483863" r:id="rId28"/>
    <p:sldLayoutId id="2147483864" r:id="rId29"/>
    <p:sldLayoutId id="2147483865" r:id="rId30"/>
    <p:sldLayoutId id="2147483679" r:id="rId31"/>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12.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9.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4.tmp"/><Relationship Id="rId2" Type="http://schemas.openxmlformats.org/officeDocument/2006/relationships/notesSlide" Target="../notesSlides/notesSlide3.xml"/><Relationship Id="rId1" Type="http://schemas.openxmlformats.org/officeDocument/2006/relationships/slideLayout" Target="../slideLayouts/slideLayout2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8" Type="http://schemas.openxmlformats.org/officeDocument/2006/relationships/image" Target="../media/image16.tmp"/><Relationship Id="rId3" Type="http://schemas.openxmlformats.org/officeDocument/2006/relationships/image" Target="../media/image2.png"/><Relationship Id="rId7" Type="http://schemas.openxmlformats.org/officeDocument/2006/relationships/image" Target="../media/image15.jpg"/><Relationship Id="rId2" Type="http://schemas.openxmlformats.org/officeDocument/2006/relationships/notesSlide" Target="../notesSlides/notesSlide4.xml"/><Relationship Id="rId1" Type="http://schemas.openxmlformats.org/officeDocument/2006/relationships/slideLayout" Target="../slideLayouts/slideLayout2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7.tmp"/><Relationship Id="rId2" Type="http://schemas.openxmlformats.org/officeDocument/2006/relationships/notesSlide" Target="../notesSlides/notesSlide5.xml"/><Relationship Id="rId1" Type="http://schemas.openxmlformats.org/officeDocument/2006/relationships/slideLayout" Target="../slideLayouts/slideLayout2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8" Type="http://schemas.openxmlformats.org/officeDocument/2006/relationships/image" Target="../media/image18.jpe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9.xml"/><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997874EA-2F67-60CD-631F-5A787057F8CE}"/>
              </a:ext>
            </a:extLst>
          </p:cNvPr>
          <p:cNvSpPr>
            <a:spLocks noGrp="1"/>
          </p:cNvSpPr>
          <p:nvPr>
            <p:ph type="title"/>
          </p:nvPr>
        </p:nvSpPr>
        <p:spPr>
          <a:xfrm>
            <a:off x="4872012" y="1447800"/>
            <a:ext cx="5222325" cy="3329581"/>
          </a:xfrm>
        </p:spPr>
        <p:txBody>
          <a:bodyPr vert="horz" lIns="91440" tIns="45720" rIns="91440" bIns="45720" rtlCol="0" anchor="b">
            <a:normAutofit/>
          </a:bodyPr>
          <a:lstStyle/>
          <a:p>
            <a:pPr algn="l">
              <a:lnSpc>
                <a:spcPct val="90000"/>
              </a:lnSpc>
            </a:pPr>
            <a:r>
              <a:rPr lang="en-US" sz="4500">
                <a:solidFill>
                  <a:srgbClr val="EBEBEB"/>
                </a:solidFill>
              </a:rPr>
              <a:t>Suicides correlation to internet Usage and Technology.</a:t>
            </a:r>
          </a:p>
        </p:txBody>
      </p:sp>
      <p:sp>
        <p:nvSpPr>
          <p:cNvPr id="9" name="Subtitle 3">
            <a:extLst>
              <a:ext uri="{FF2B5EF4-FFF2-40B4-BE49-F238E27FC236}">
                <a16:creationId xmlns:a16="http://schemas.microsoft.com/office/drawing/2014/main" id="{2981AB9E-AF0F-CAD0-2DD2-D640FB871E66}"/>
              </a:ext>
            </a:extLst>
          </p:cNvPr>
          <p:cNvSpPr>
            <a:spLocks noGrp="1"/>
          </p:cNvSpPr>
          <p:nvPr>
            <p:ph type="subTitle" idx="1"/>
          </p:nvPr>
        </p:nvSpPr>
        <p:spPr>
          <a:xfrm>
            <a:off x="4872012" y="4777380"/>
            <a:ext cx="5222326" cy="861420"/>
          </a:xfrm>
        </p:spPr>
        <p:txBody>
          <a:bodyPr vert="horz" lIns="91440" tIns="45720" rIns="91440" bIns="45720" rtlCol="0" anchor="t">
            <a:normAutofit/>
          </a:bodyPr>
          <a:lstStyle/>
          <a:p>
            <a:pPr algn="l">
              <a:lnSpc>
                <a:spcPct val="90000"/>
              </a:lnSpc>
            </a:pPr>
            <a:r>
              <a:rPr lang="en-US" sz="1700">
                <a:solidFill>
                  <a:schemeClr val="tx2">
                    <a:lumMod val="40000"/>
                    <a:lumOff val="60000"/>
                  </a:schemeClr>
                </a:solidFill>
                <a:cs typeface="+mj-cs"/>
              </a:rPr>
              <a:t>A dive into technologies impact on our mental Health</a:t>
            </a:r>
          </a:p>
        </p:txBody>
      </p:sp>
      <p:pic>
        <p:nvPicPr>
          <p:cNvPr id="14" name="Picture 13" descr="A colorful splattered paint&#10;&#10;Description automatically generated">
            <a:extLst>
              <a:ext uri="{FF2B5EF4-FFF2-40B4-BE49-F238E27FC236}">
                <a16:creationId xmlns:a16="http://schemas.microsoft.com/office/drawing/2014/main" id="{D32B4C62-D1BE-D324-37F0-A6EE5D036D60}"/>
              </a:ext>
            </a:extLst>
          </p:cNvPr>
          <p:cNvPicPr>
            <a:picLocks noChangeAspect="1"/>
          </p:cNvPicPr>
          <p:nvPr/>
        </p:nvPicPr>
        <p:blipFill rotWithShape="1">
          <a:blip r:embed="rId4"/>
          <a:srcRect l="42981" r="19605" b="1"/>
          <a:stretch/>
        </p:blipFill>
        <p:spPr>
          <a:xfrm>
            <a:off x="20" y="10"/>
            <a:ext cx="4481944" cy="6857990"/>
          </a:xfrm>
          <a:custGeom>
            <a:avLst/>
            <a:gdLst/>
            <a:ahLst/>
            <a:cxnLst/>
            <a:rect l="l" t="t" r="r" b="b"/>
            <a:pathLst>
              <a:path w="4481964" h="6858000">
                <a:moveTo>
                  <a:pt x="0" y="0"/>
                </a:moveTo>
                <a:lnTo>
                  <a:pt x="3137249" y="0"/>
                </a:lnTo>
                <a:lnTo>
                  <a:pt x="4480787" y="0"/>
                </a:lnTo>
                <a:lnTo>
                  <a:pt x="4455742" y="155676"/>
                </a:lnTo>
                <a:lnTo>
                  <a:pt x="4431873" y="310667"/>
                </a:lnTo>
                <a:lnTo>
                  <a:pt x="4408509" y="466344"/>
                </a:lnTo>
                <a:lnTo>
                  <a:pt x="4388506" y="622706"/>
                </a:lnTo>
                <a:lnTo>
                  <a:pt x="4368335" y="778383"/>
                </a:lnTo>
                <a:lnTo>
                  <a:pt x="4349509" y="934745"/>
                </a:lnTo>
                <a:lnTo>
                  <a:pt x="4333373" y="1089050"/>
                </a:lnTo>
                <a:lnTo>
                  <a:pt x="4318077" y="1245413"/>
                </a:lnTo>
                <a:lnTo>
                  <a:pt x="4304125" y="1401089"/>
                </a:lnTo>
                <a:lnTo>
                  <a:pt x="4292023" y="1554023"/>
                </a:lnTo>
                <a:lnTo>
                  <a:pt x="4279920" y="1709013"/>
                </a:lnTo>
                <a:lnTo>
                  <a:pt x="4269835" y="1861947"/>
                </a:lnTo>
                <a:lnTo>
                  <a:pt x="4261935" y="2014880"/>
                </a:lnTo>
                <a:lnTo>
                  <a:pt x="4253698" y="2167128"/>
                </a:lnTo>
                <a:lnTo>
                  <a:pt x="4246807" y="2318004"/>
                </a:lnTo>
                <a:lnTo>
                  <a:pt x="4241932" y="2467508"/>
                </a:lnTo>
                <a:lnTo>
                  <a:pt x="4237730" y="2617013"/>
                </a:lnTo>
                <a:lnTo>
                  <a:pt x="4233696" y="2765145"/>
                </a:lnTo>
                <a:lnTo>
                  <a:pt x="4231847" y="2911221"/>
                </a:lnTo>
                <a:lnTo>
                  <a:pt x="4229830" y="3057296"/>
                </a:lnTo>
                <a:lnTo>
                  <a:pt x="4228821" y="3201314"/>
                </a:lnTo>
                <a:lnTo>
                  <a:pt x="4229830" y="3343960"/>
                </a:lnTo>
                <a:lnTo>
                  <a:pt x="4229830" y="3485235"/>
                </a:lnTo>
                <a:lnTo>
                  <a:pt x="4231847" y="3625138"/>
                </a:lnTo>
                <a:lnTo>
                  <a:pt x="4234872" y="3762298"/>
                </a:lnTo>
                <a:lnTo>
                  <a:pt x="4237730" y="3898087"/>
                </a:lnTo>
                <a:lnTo>
                  <a:pt x="4240924" y="4031132"/>
                </a:lnTo>
                <a:lnTo>
                  <a:pt x="4245798" y="4163491"/>
                </a:lnTo>
                <a:lnTo>
                  <a:pt x="4251009" y="4293793"/>
                </a:lnTo>
                <a:lnTo>
                  <a:pt x="4255715" y="4421352"/>
                </a:lnTo>
                <a:lnTo>
                  <a:pt x="4268995" y="4670298"/>
                </a:lnTo>
                <a:lnTo>
                  <a:pt x="4283114" y="4908956"/>
                </a:lnTo>
                <a:lnTo>
                  <a:pt x="4297906" y="5138013"/>
                </a:lnTo>
                <a:lnTo>
                  <a:pt x="4314211" y="5354726"/>
                </a:lnTo>
                <a:lnTo>
                  <a:pt x="4331188" y="5561838"/>
                </a:lnTo>
                <a:lnTo>
                  <a:pt x="4349509" y="5753862"/>
                </a:lnTo>
                <a:lnTo>
                  <a:pt x="4367495" y="5934227"/>
                </a:lnTo>
                <a:lnTo>
                  <a:pt x="4385480" y="6100191"/>
                </a:lnTo>
                <a:lnTo>
                  <a:pt x="4402457" y="6252438"/>
                </a:lnTo>
                <a:lnTo>
                  <a:pt x="4418594" y="6387541"/>
                </a:lnTo>
                <a:lnTo>
                  <a:pt x="4433890" y="6509613"/>
                </a:lnTo>
                <a:lnTo>
                  <a:pt x="4446665" y="6612483"/>
                </a:lnTo>
                <a:lnTo>
                  <a:pt x="4458767" y="6698894"/>
                </a:lnTo>
                <a:lnTo>
                  <a:pt x="4476081" y="6817538"/>
                </a:lnTo>
                <a:lnTo>
                  <a:pt x="4481964" y="6858000"/>
                </a:lnTo>
                <a:lnTo>
                  <a:pt x="3577807" y="6858000"/>
                </a:lnTo>
                <a:lnTo>
                  <a:pt x="0" y="6858000"/>
                </a:lnTo>
                <a:close/>
              </a:path>
            </a:pathLst>
          </a:custGeom>
        </p:spPr>
      </p:pic>
    </p:spTree>
    <p:extLst>
      <p:ext uri="{BB962C8B-B14F-4D97-AF65-F5344CB8AC3E}">
        <p14:creationId xmlns:p14="http://schemas.microsoft.com/office/powerpoint/2010/main" val="2498031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12"/>
                                        </p:tgtEl>
                                        <p:attrNameLst>
                                          <p:attrName>style.visibility</p:attrName>
                                        </p:attrNameLst>
                                      </p:cBhvr>
                                      <p:to>
                                        <p:strVal val="visible"/>
                                      </p:to>
                                    </p:set>
                                    <p:animEffect transition="in" filter="fade">
                                      <p:cBhvr>
                                        <p:cTn id="7" dur="700"/>
                                        <p:tgtEl>
                                          <p:spTgt spid="1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9">
                                            <p:txEl>
                                              <p:pRg st="0" end="0"/>
                                            </p:txEl>
                                          </p:spTgt>
                                        </p:tgtEl>
                                        <p:attrNameLst>
                                          <p:attrName>style.visibility</p:attrName>
                                        </p:attrNameLst>
                                      </p:cBhvr>
                                      <p:to>
                                        <p:strVal val="visible"/>
                                      </p:to>
                                    </p:set>
                                    <p:animEffect transition="in" filter="fade">
                                      <p:cBhvr>
                                        <p:cTn id="10" dur="7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9"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6DE3104-398C-EF95-D86E-630F512487F9}"/>
              </a:ext>
            </a:extLst>
          </p:cNvPr>
          <p:cNvSpPr>
            <a:spLocks noGrp="1"/>
          </p:cNvSpPr>
          <p:nvPr>
            <p:ph type="title"/>
          </p:nvPr>
        </p:nvSpPr>
        <p:spPr/>
        <p:txBody>
          <a:bodyPr/>
          <a:lstStyle/>
          <a:p>
            <a:pPr lvl="0"/>
            <a:r>
              <a:rPr lang="en-US" noProof="0" dirty="0"/>
              <a:t>DYNAMIC DELIVERY</a:t>
            </a:r>
          </a:p>
        </p:txBody>
      </p:sp>
      <p:sp>
        <p:nvSpPr>
          <p:cNvPr id="4" name="Content Placeholder 3">
            <a:extLst>
              <a:ext uri="{FF2B5EF4-FFF2-40B4-BE49-F238E27FC236}">
                <a16:creationId xmlns:a16="http://schemas.microsoft.com/office/drawing/2014/main" id="{67328E6B-D306-C2F9-54E9-FD35599AC24B}"/>
              </a:ext>
            </a:extLst>
          </p:cNvPr>
          <p:cNvSpPr>
            <a:spLocks noGrp="1"/>
          </p:cNvSpPr>
          <p:nvPr>
            <p:ph sz="quarter" idx="36"/>
          </p:nvPr>
        </p:nvSpPr>
        <p:spPr/>
        <p:txBody>
          <a:bodyPr/>
          <a:lstStyle/>
          <a:p>
            <a:r>
              <a:rPr lang="en-US" dirty="0"/>
              <a:t>Learn to infuse energy into your delivery to leave a lasting impression</a:t>
            </a:r>
          </a:p>
          <a:p>
            <a:r>
              <a:rPr lang="en-US" dirty="0"/>
              <a:t>One of the goals of effective communication is to motivate your audience</a:t>
            </a:r>
          </a:p>
        </p:txBody>
      </p:sp>
      <p:graphicFrame>
        <p:nvGraphicFramePr>
          <p:cNvPr id="5" name="Table Placeholder 2">
            <a:extLst>
              <a:ext uri="{FF2B5EF4-FFF2-40B4-BE49-F238E27FC236}">
                <a16:creationId xmlns:a16="http://schemas.microsoft.com/office/drawing/2014/main" id="{67588EB3-ED1D-6AD3-5960-55BD64293774}"/>
              </a:ext>
            </a:extLst>
          </p:cNvPr>
          <p:cNvGraphicFramePr>
            <a:graphicFrameLocks noGrp="1"/>
          </p:cNvGraphicFramePr>
          <p:nvPr>
            <p:ph type="tbl" sz="quarter" idx="37"/>
            <p:extLst>
              <p:ext uri="{D42A27DB-BD31-4B8C-83A1-F6EECF244321}">
                <p14:modId xmlns:p14="http://schemas.microsoft.com/office/powerpoint/2010/main" val="1366282485"/>
              </p:ext>
            </p:extLst>
          </p:nvPr>
        </p:nvGraphicFramePr>
        <p:xfrm>
          <a:off x="5067300" y="404813"/>
          <a:ext cx="6705600" cy="6048375"/>
        </p:xfrm>
        <a:graphic>
          <a:graphicData uri="http://schemas.openxmlformats.org/drawingml/2006/table">
            <a:tbl>
              <a:tblPr firstRow="1" bandRow="1">
                <a:tableStyleId>{10A1B5D5-9B99-4C35-A422-299274C87663}</a:tableStyleId>
              </a:tblPr>
              <a:tblGrid>
                <a:gridCol w="1676400">
                  <a:extLst>
                    <a:ext uri="{9D8B030D-6E8A-4147-A177-3AD203B41FA5}">
                      <a16:colId xmlns:a16="http://schemas.microsoft.com/office/drawing/2014/main" val="127040821"/>
                    </a:ext>
                  </a:extLst>
                </a:gridCol>
                <a:gridCol w="1932147">
                  <a:extLst>
                    <a:ext uri="{9D8B030D-6E8A-4147-A177-3AD203B41FA5}">
                      <a16:colId xmlns:a16="http://schemas.microsoft.com/office/drawing/2014/main" val="149845700"/>
                    </a:ext>
                  </a:extLst>
                </a:gridCol>
                <a:gridCol w="1420655">
                  <a:extLst>
                    <a:ext uri="{9D8B030D-6E8A-4147-A177-3AD203B41FA5}">
                      <a16:colId xmlns:a16="http://schemas.microsoft.com/office/drawing/2014/main" val="3119692462"/>
                    </a:ext>
                  </a:extLst>
                </a:gridCol>
                <a:gridCol w="1676400">
                  <a:extLst>
                    <a:ext uri="{9D8B030D-6E8A-4147-A177-3AD203B41FA5}">
                      <a16:colId xmlns:a16="http://schemas.microsoft.com/office/drawing/2014/main" val="3472639139"/>
                    </a:ext>
                  </a:extLst>
                </a:gridCol>
              </a:tblGrid>
              <a:tr h="924240">
                <a:tc>
                  <a:txBody>
                    <a:bodyPr/>
                    <a:lstStyle>
                      <a:lvl1pPr marL="0" algn="l" defTabSz="914400" rtl="0" eaLnBrk="1" latinLnBrk="0" hangingPunct="1">
                        <a:defRPr sz="1800" b="1" kern="1200">
                          <a:solidFill>
                            <a:schemeClr val="lt1"/>
                          </a:solidFill>
                          <a:latin typeface="Tenorite "/>
                        </a:defRPr>
                      </a:lvl1pPr>
                      <a:lvl2pPr marL="457200" algn="l" defTabSz="914400" rtl="0" eaLnBrk="1" latinLnBrk="0" hangingPunct="1">
                        <a:defRPr sz="1800" b="1" kern="1200">
                          <a:solidFill>
                            <a:schemeClr val="lt1"/>
                          </a:solidFill>
                          <a:latin typeface="Tenorite "/>
                        </a:defRPr>
                      </a:lvl2pPr>
                      <a:lvl3pPr marL="914400" algn="l" defTabSz="914400" rtl="0" eaLnBrk="1" latinLnBrk="0" hangingPunct="1">
                        <a:defRPr sz="1800" b="1" kern="1200">
                          <a:solidFill>
                            <a:schemeClr val="lt1"/>
                          </a:solidFill>
                          <a:latin typeface="Tenorite "/>
                        </a:defRPr>
                      </a:lvl3pPr>
                      <a:lvl4pPr marL="1371600" algn="l" defTabSz="914400" rtl="0" eaLnBrk="1" latinLnBrk="0" hangingPunct="1">
                        <a:defRPr sz="1800" b="1" kern="1200">
                          <a:solidFill>
                            <a:schemeClr val="lt1"/>
                          </a:solidFill>
                          <a:latin typeface="Tenorite "/>
                        </a:defRPr>
                      </a:lvl4pPr>
                      <a:lvl5pPr marL="1828800" algn="l" defTabSz="914400" rtl="0" eaLnBrk="1" latinLnBrk="0" hangingPunct="1">
                        <a:defRPr sz="1800" b="1" kern="1200">
                          <a:solidFill>
                            <a:schemeClr val="lt1"/>
                          </a:solidFill>
                          <a:latin typeface="Tenorite "/>
                        </a:defRPr>
                      </a:lvl5pPr>
                      <a:lvl6pPr marL="2286000" algn="l" defTabSz="914400" rtl="0" eaLnBrk="1" latinLnBrk="0" hangingPunct="1">
                        <a:defRPr sz="1800" b="1" kern="1200">
                          <a:solidFill>
                            <a:schemeClr val="lt1"/>
                          </a:solidFill>
                          <a:latin typeface="Tenorite "/>
                        </a:defRPr>
                      </a:lvl6pPr>
                      <a:lvl7pPr marL="2743200" algn="l" defTabSz="914400" rtl="0" eaLnBrk="1" latinLnBrk="0" hangingPunct="1">
                        <a:defRPr sz="1800" b="1" kern="1200">
                          <a:solidFill>
                            <a:schemeClr val="lt1"/>
                          </a:solidFill>
                          <a:latin typeface="Tenorite "/>
                        </a:defRPr>
                      </a:lvl7pPr>
                      <a:lvl8pPr marL="3200400" algn="l" defTabSz="914400" rtl="0" eaLnBrk="1" latinLnBrk="0" hangingPunct="1">
                        <a:defRPr sz="1800" b="1" kern="1200">
                          <a:solidFill>
                            <a:schemeClr val="lt1"/>
                          </a:solidFill>
                          <a:latin typeface="Tenorite "/>
                        </a:defRPr>
                      </a:lvl8pPr>
                      <a:lvl9pPr marL="3657600" algn="l" defTabSz="914400" rtl="0" eaLnBrk="1" latinLnBrk="0" hangingPunct="1">
                        <a:defRPr sz="1800" b="1" kern="1200">
                          <a:solidFill>
                            <a:schemeClr val="lt1"/>
                          </a:solidFill>
                          <a:latin typeface="Tenorite "/>
                        </a:defRPr>
                      </a:lvl9pPr>
                    </a:lstStyle>
                    <a:p>
                      <a:pPr algn="ctr"/>
                      <a:r>
                        <a:rPr lang="en-US" dirty="0">
                          <a:latin typeface="+mn-lt"/>
                        </a:rPr>
                        <a:t>METRIC</a:t>
                      </a:r>
                      <a:endParaRPr lang="en-US" b="0" dirty="0">
                        <a:latin typeface="+mn-lt"/>
                      </a:endParaRPr>
                    </a:p>
                  </a:txBody>
                  <a:tcPr anchor="ctr"/>
                </a:tc>
                <a:tc>
                  <a:txBody>
                    <a:bodyPr/>
                    <a:lstStyle>
                      <a:lvl1pPr marL="0" algn="l" defTabSz="914400" rtl="0" eaLnBrk="1" latinLnBrk="0" hangingPunct="1">
                        <a:defRPr sz="1800" b="1" kern="1200">
                          <a:solidFill>
                            <a:schemeClr val="lt1"/>
                          </a:solidFill>
                          <a:latin typeface="Tenorite "/>
                        </a:defRPr>
                      </a:lvl1pPr>
                      <a:lvl2pPr marL="457200" algn="l" defTabSz="914400" rtl="0" eaLnBrk="1" latinLnBrk="0" hangingPunct="1">
                        <a:defRPr sz="1800" b="1" kern="1200">
                          <a:solidFill>
                            <a:schemeClr val="lt1"/>
                          </a:solidFill>
                          <a:latin typeface="Tenorite "/>
                        </a:defRPr>
                      </a:lvl2pPr>
                      <a:lvl3pPr marL="914400" algn="l" defTabSz="914400" rtl="0" eaLnBrk="1" latinLnBrk="0" hangingPunct="1">
                        <a:defRPr sz="1800" b="1" kern="1200">
                          <a:solidFill>
                            <a:schemeClr val="lt1"/>
                          </a:solidFill>
                          <a:latin typeface="Tenorite "/>
                        </a:defRPr>
                      </a:lvl3pPr>
                      <a:lvl4pPr marL="1371600" algn="l" defTabSz="914400" rtl="0" eaLnBrk="1" latinLnBrk="0" hangingPunct="1">
                        <a:defRPr sz="1800" b="1" kern="1200">
                          <a:solidFill>
                            <a:schemeClr val="lt1"/>
                          </a:solidFill>
                          <a:latin typeface="Tenorite "/>
                        </a:defRPr>
                      </a:lvl4pPr>
                      <a:lvl5pPr marL="1828800" algn="l" defTabSz="914400" rtl="0" eaLnBrk="1" latinLnBrk="0" hangingPunct="1">
                        <a:defRPr sz="1800" b="1" kern="1200">
                          <a:solidFill>
                            <a:schemeClr val="lt1"/>
                          </a:solidFill>
                          <a:latin typeface="Tenorite "/>
                        </a:defRPr>
                      </a:lvl5pPr>
                      <a:lvl6pPr marL="2286000" algn="l" defTabSz="914400" rtl="0" eaLnBrk="1" latinLnBrk="0" hangingPunct="1">
                        <a:defRPr sz="1800" b="1" kern="1200">
                          <a:solidFill>
                            <a:schemeClr val="lt1"/>
                          </a:solidFill>
                          <a:latin typeface="Tenorite "/>
                        </a:defRPr>
                      </a:lvl6pPr>
                      <a:lvl7pPr marL="2743200" algn="l" defTabSz="914400" rtl="0" eaLnBrk="1" latinLnBrk="0" hangingPunct="1">
                        <a:defRPr sz="1800" b="1" kern="1200">
                          <a:solidFill>
                            <a:schemeClr val="lt1"/>
                          </a:solidFill>
                          <a:latin typeface="Tenorite "/>
                        </a:defRPr>
                      </a:lvl7pPr>
                      <a:lvl8pPr marL="3200400" algn="l" defTabSz="914400" rtl="0" eaLnBrk="1" latinLnBrk="0" hangingPunct="1">
                        <a:defRPr sz="1800" b="1" kern="1200">
                          <a:solidFill>
                            <a:schemeClr val="lt1"/>
                          </a:solidFill>
                          <a:latin typeface="Tenorite "/>
                        </a:defRPr>
                      </a:lvl8pPr>
                      <a:lvl9pPr marL="3657600" algn="l" defTabSz="914400" rtl="0" eaLnBrk="1" latinLnBrk="0" hangingPunct="1">
                        <a:defRPr sz="1800" b="1" kern="1200">
                          <a:solidFill>
                            <a:schemeClr val="lt1"/>
                          </a:solidFill>
                          <a:latin typeface="Tenorite "/>
                        </a:defRPr>
                      </a:lvl9pPr>
                    </a:lstStyle>
                    <a:p>
                      <a:pPr algn="ctr"/>
                      <a:r>
                        <a:rPr lang="en-US" dirty="0">
                          <a:latin typeface="+mn-lt"/>
                        </a:rPr>
                        <a:t>MEASUREMENT</a:t>
                      </a:r>
                      <a:endParaRPr lang="en-US" b="0" dirty="0">
                        <a:latin typeface="+mn-lt"/>
                      </a:endParaRPr>
                    </a:p>
                  </a:txBody>
                  <a:tcPr anchor="ctr"/>
                </a:tc>
                <a:tc>
                  <a:txBody>
                    <a:bodyPr/>
                    <a:lstStyle>
                      <a:lvl1pPr marL="0" algn="l" defTabSz="914400" rtl="0" eaLnBrk="1" latinLnBrk="0" hangingPunct="1">
                        <a:defRPr sz="1800" b="1" kern="1200">
                          <a:solidFill>
                            <a:schemeClr val="lt1"/>
                          </a:solidFill>
                          <a:latin typeface="Tenorite "/>
                        </a:defRPr>
                      </a:lvl1pPr>
                      <a:lvl2pPr marL="457200" algn="l" defTabSz="914400" rtl="0" eaLnBrk="1" latinLnBrk="0" hangingPunct="1">
                        <a:defRPr sz="1800" b="1" kern="1200">
                          <a:solidFill>
                            <a:schemeClr val="lt1"/>
                          </a:solidFill>
                          <a:latin typeface="Tenorite "/>
                        </a:defRPr>
                      </a:lvl2pPr>
                      <a:lvl3pPr marL="914400" algn="l" defTabSz="914400" rtl="0" eaLnBrk="1" latinLnBrk="0" hangingPunct="1">
                        <a:defRPr sz="1800" b="1" kern="1200">
                          <a:solidFill>
                            <a:schemeClr val="lt1"/>
                          </a:solidFill>
                          <a:latin typeface="Tenorite "/>
                        </a:defRPr>
                      </a:lvl3pPr>
                      <a:lvl4pPr marL="1371600" algn="l" defTabSz="914400" rtl="0" eaLnBrk="1" latinLnBrk="0" hangingPunct="1">
                        <a:defRPr sz="1800" b="1" kern="1200">
                          <a:solidFill>
                            <a:schemeClr val="lt1"/>
                          </a:solidFill>
                          <a:latin typeface="Tenorite "/>
                        </a:defRPr>
                      </a:lvl4pPr>
                      <a:lvl5pPr marL="1828800" algn="l" defTabSz="914400" rtl="0" eaLnBrk="1" latinLnBrk="0" hangingPunct="1">
                        <a:defRPr sz="1800" b="1" kern="1200">
                          <a:solidFill>
                            <a:schemeClr val="lt1"/>
                          </a:solidFill>
                          <a:latin typeface="Tenorite "/>
                        </a:defRPr>
                      </a:lvl5pPr>
                      <a:lvl6pPr marL="2286000" algn="l" defTabSz="914400" rtl="0" eaLnBrk="1" latinLnBrk="0" hangingPunct="1">
                        <a:defRPr sz="1800" b="1" kern="1200">
                          <a:solidFill>
                            <a:schemeClr val="lt1"/>
                          </a:solidFill>
                          <a:latin typeface="Tenorite "/>
                        </a:defRPr>
                      </a:lvl6pPr>
                      <a:lvl7pPr marL="2743200" algn="l" defTabSz="914400" rtl="0" eaLnBrk="1" latinLnBrk="0" hangingPunct="1">
                        <a:defRPr sz="1800" b="1" kern="1200">
                          <a:solidFill>
                            <a:schemeClr val="lt1"/>
                          </a:solidFill>
                          <a:latin typeface="Tenorite "/>
                        </a:defRPr>
                      </a:lvl7pPr>
                      <a:lvl8pPr marL="3200400" algn="l" defTabSz="914400" rtl="0" eaLnBrk="1" latinLnBrk="0" hangingPunct="1">
                        <a:defRPr sz="1800" b="1" kern="1200">
                          <a:solidFill>
                            <a:schemeClr val="lt1"/>
                          </a:solidFill>
                          <a:latin typeface="Tenorite "/>
                        </a:defRPr>
                      </a:lvl8pPr>
                      <a:lvl9pPr marL="3657600" algn="l" defTabSz="914400" rtl="0" eaLnBrk="1" latinLnBrk="0" hangingPunct="1">
                        <a:defRPr sz="1800" b="1" kern="1200">
                          <a:solidFill>
                            <a:schemeClr val="lt1"/>
                          </a:solidFill>
                          <a:latin typeface="Tenorite "/>
                        </a:defRPr>
                      </a:lvl9pPr>
                    </a:lstStyle>
                    <a:p>
                      <a:pPr algn="ctr"/>
                      <a:r>
                        <a:rPr lang="en-US" dirty="0">
                          <a:latin typeface="+mn-lt"/>
                        </a:rPr>
                        <a:t>TARGET</a:t>
                      </a:r>
                      <a:endParaRPr lang="en-US" b="0" dirty="0">
                        <a:latin typeface="+mn-lt"/>
                      </a:endParaRPr>
                    </a:p>
                  </a:txBody>
                  <a:tcPr anchor="ctr"/>
                </a:tc>
                <a:tc>
                  <a:txBody>
                    <a:bodyPr/>
                    <a:lstStyle>
                      <a:lvl1pPr marL="0" algn="l" defTabSz="914400" rtl="0" eaLnBrk="1" latinLnBrk="0" hangingPunct="1">
                        <a:defRPr sz="1800" b="1" kern="1200">
                          <a:solidFill>
                            <a:schemeClr val="lt1"/>
                          </a:solidFill>
                          <a:latin typeface="Tenorite "/>
                        </a:defRPr>
                      </a:lvl1pPr>
                      <a:lvl2pPr marL="457200" algn="l" defTabSz="914400" rtl="0" eaLnBrk="1" latinLnBrk="0" hangingPunct="1">
                        <a:defRPr sz="1800" b="1" kern="1200">
                          <a:solidFill>
                            <a:schemeClr val="lt1"/>
                          </a:solidFill>
                          <a:latin typeface="Tenorite "/>
                        </a:defRPr>
                      </a:lvl2pPr>
                      <a:lvl3pPr marL="914400" algn="l" defTabSz="914400" rtl="0" eaLnBrk="1" latinLnBrk="0" hangingPunct="1">
                        <a:defRPr sz="1800" b="1" kern="1200">
                          <a:solidFill>
                            <a:schemeClr val="lt1"/>
                          </a:solidFill>
                          <a:latin typeface="Tenorite "/>
                        </a:defRPr>
                      </a:lvl3pPr>
                      <a:lvl4pPr marL="1371600" algn="l" defTabSz="914400" rtl="0" eaLnBrk="1" latinLnBrk="0" hangingPunct="1">
                        <a:defRPr sz="1800" b="1" kern="1200">
                          <a:solidFill>
                            <a:schemeClr val="lt1"/>
                          </a:solidFill>
                          <a:latin typeface="Tenorite "/>
                        </a:defRPr>
                      </a:lvl4pPr>
                      <a:lvl5pPr marL="1828800" algn="l" defTabSz="914400" rtl="0" eaLnBrk="1" latinLnBrk="0" hangingPunct="1">
                        <a:defRPr sz="1800" b="1" kern="1200">
                          <a:solidFill>
                            <a:schemeClr val="lt1"/>
                          </a:solidFill>
                          <a:latin typeface="Tenorite "/>
                        </a:defRPr>
                      </a:lvl5pPr>
                      <a:lvl6pPr marL="2286000" algn="l" defTabSz="914400" rtl="0" eaLnBrk="1" latinLnBrk="0" hangingPunct="1">
                        <a:defRPr sz="1800" b="1" kern="1200">
                          <a:solidFill>
                            <a:schemeClr val="lt1"/>
                          </a:solidFill>
                          <a:latin typeface="Tenorite "/>
                        </a:defRPr>
                      </a:lvl6pPr>
                      <a:lvl7pPr marL="2743200" algn="l" defTabSz="914400" rtl="0" eaLnBrk="1" latinLnBrk="0" hangingPunct="1">
                        <a:defRPr sz="1800" b="1" kern="1200">
                          <a:solidFill>
                            <a:schemeClr val="lt1"/>
                          </a:solidFill>
                          <a:latin typeface="Tenorite "/>
                        </a:defRPr>
                      </a:lvl7pPr>
                      <a:lvl8pPr marL="3200400" algn="l" defTabSz="914400" rtl="0" eaLnBrk="1" latinLnBrk="0" hangingPunct="1">
                        <a:defRPr sz="1800" b="1" kern="1200">
                          <a:solidFill>
                            <a:schemeClr val="lt1"/>
                          </a:solidFill>
                          <a:latin typeface="Tenorite "/>
                        </a:defRPr>
                      </a:lvl8pPr>
                      <a:lvl9pPr marL="3657600" algn="l" defTabSz="914400" rtl="0" eaLnBrk="1" latinLnBrk="0" hangingPunct="1">
                        <a:defRPr sz="1800" b="1" kern="1200">
                          <a:solidFill>
                            <a:schemeClr val="lt1"/>
                          </a:solidFill>
                          <a:latin typeface="Tenorite "/>
                        </a:defRPr>
                      </a:lvl9pPr>
                    </a:lstStyle>
                    <a:p>
                      <a:pPr algn="ctr"/>
                      <a:r>
                        <a:rPr lang="en-US" dirty="0">
                          <a:latin typeface="+mn-lt"/>
                        </a:rPr>
                        <a:t>ACTUAL</a:t>
                      </a:r>
                      <a:endParaRPr lang="en-US" b="0" dirty="0">
                        <a:latin typeface="+mn-lt"/>
                      </a:endParaRPr>
                    </a:p>
                  </a:txBody>
                  <a:tcPr anchor="ctr"/>
                </a:tc>
                <a:extLst>
                  <a:ext uri="{0D108BD9-81ED-4DB2-BD59-A6C34878D82A}">
                    <a16:rowId xmlns:a16="http://schemas.microsoft.com/office/drawing/2014/main" val="3298013591"/>
                  </a:ext>
                </a:extLst>
              </a:tr>
              <a:tr h="1015099">
                <a:tc>
                  <a:txBody>
                    <a:bodyPr/>
                    <a:lstStyle>
                      <a:lvl1pPr marL="0" algn="l" defTabSz="914400" rtl="0" eaLnBrk="1" latinLnBrk="0" hangingPunct="1">
                        <a:defRPr sz="1800" kern="1200">
                          <a:solidFill>
                            <a:schemeClr val="dk1"/>
                          </a:solidFill>
                          <a:latin typeface="Tenorite "/>
                        </a:defRPr>
                      </a:lvl1pPr>
                      <a:lvl2pPr marL="457200" algn="l" defTabSz="914400" rtl="0" eaLnBrk="1" latinLnBrk="0" hangingPunct="1">
                        <a:defRPr sz="1800" kern="1200">
                          <a:solidFill>
                            <a:schemeClr val="dk1"/>
                          </a:solidFill>
                          <a:latin typeface="Tenorite "/>
                        </a:defRPr>
                      </a:lvl2pPr>
                      <a:lvl3pPr marL="914400" algn="l" defTabSz="914400" rtl="0" eaLnBrk="1" latinLnBrk="0" hangingPunct="1">
                        <a:defRPr sz="1800" kern="1200">
                          <a:solidFill>
                            <a:schemeClr val="dk1"/>
                          </a:solidFill>
                          <a:latin typeface="Tenorite "/>
                        </a:defRPr>
                      </a:lvl3pPr>
                      <a:lvl4pPr marL="1371600" algn="l" defTabSz="914400" rtl="0" eaLnBrk="1" latinLnBrk="0" hangingPunct="1">
                        <a:defRPr sz="1800" kern="1200">
                          <a:solidFill>
                            <a:schemeClr val="dk1"/>
                          </a:solidFill>
                          <a:latin typeface="Tenorite "/>
                        </a:defRPr>
                      </a:lvl4pPr>
                      <a:lvl5pPr marL="1828800" algn="l" defTabSz="914400" rtl="0" eaLnBrk="1" latinLnBrk="0" hangingPunct="1">
                        <a:defRPr sz="1800" kern="1200">
                          <a:solidFill>
                            <a:schemeClr val="dk1"/>
                          </a:solidFill>
                          <a:latin typeface="Tenorite "/>
                        </a:defRPr>
                      </a:lvl5pPr>
                      <a:lvl6pPr marL="2286000" algn="l" defTabSz="914400" rtl="0" eaLnBrk="1" latinLnBrk="0" hangingPunct="1">
                        <a:defRPr sz="1800" kern="1200">
                          <a:solidFill>
                            <a:schemeClr val="dk1"/>
                          </a:solidFill>
                          <a:latin typeface="Tenorite "/>
                        </a:defRPr>
                      </a:lvl6pPr>
                      <a:lvl7pPr marL="2743200" algn="l" defTabSz="914400" rtl="0" eaLnBrk="1" latinLnBrk="0" hangingPunct="1">
                        <a:defRPr sz="1800" kern="1200">
                          <a:solidFill>
                            <a:schemeClr val="dk1"/>
                          </a:solidFill>
                          <a:latin typeface="Tenorite "/>
                        </a:defRPr>
                      </a:lvl7pPr>
                      <a:lvl8pPr marL="3200400" algn="l" defTabSz="914400" rtl="0" eaLnBrk="1" latinLnBrk="0" hangingPunct="1">
                        <a:defRPr sz="1800" kern="1200">
                          <a:solidFill>
                            <a:schemeClr val="dk1"/>
                          </a:solidFill>
                          <a:latin typeface="Tenorite "/>
                        </a:defRPr>
                      </a:lvl8pPr>
                      <a:lvl9pPr marL="3657600" algn="l" defTabSz="914400" rtl="0" eaLnBrk="1" latinLnBrk="0" hangingPunct="1">
                        <a:defRPr sz="1800" kern="1200">
                          <a:solidFill>
                            <a:schemeClr val="dk1"/>
                          </a:solidFill>
                          <a:latin typeface="Tenorite "/>
                        </a:defRPr>
                      </a:lvl9pPr>
                    </a:lstStyle>
                    <a:p>
                      <a:pPr algn="ctr"/>
                      <a:r>
                        <a:rPr lang="en-US" dirty="0">
                          <a:latin typeface="+mn-lt"/>
                        </a:rPr>
                        <a:t>Audience attendance</a:t>
                      </a:r>
                    </a:p>
                  </a:txBody>
                  <a:tcPr anchor="ctr"/>
                </a:tc>
                <a:tc>
                  <a:txBody>
                    <a:bodyPr/>
                    <a:lstStyle>
                      <a:lvl1pPr marL="0" algn="l" defTabSz="914400" rtl="0" eaLnBrk="1" latinLnBrk="0" hangingPunct="1">
                        <a:defRPr sz="1800" kern="1200">
                          <a:solidFill>
                            <a:schemeClr val="dk1"/>
                          </a:solidFill>
                          <a:latin typeface="Tenorite "/>
                        </a:defRPr>
                      </a:lvl1pPr>
                      <a:lvl2pPr marL="457200" algn="l" defTabSz="914400" rtl="0" eaLnBrk="1" latinLnBrk="0" hangingPunct="1">
                        <a:defRPr sz="1800" kern="1200">
                          <a:solidFill>
                            <a:schemeClr val="dk1"/>
                          </a:solidFill>
                          <a:latin typeface="Tenorite "/>
                        </a:defRPr>
                      </a:lvl2pPr>
                      <a:lvl3pPr marL="914400" algn="l" defTabSz="914400" rtl="0" eaLnBrk="1" latinLnBrk="0" hangingPunct="1">
                        <a:defRPr sz="1800" kern="1200">
                          <a:solidFill>
                            <a:schemeClr val="dk1"/>
                          </a:solidFill>
                          <a:latin typeface="Tenorite "/>
                        </a:defRPr>
                      </a:lvl3pPr>
                      <a:lvl4pPr marL="1371600" algn="l" defTabSz="914400" rtl="0" eaLnBrk="1" latinLnBrk="0" hangingPunct="1">
                        <a:defRPr sz="1800" kern="1200">
                          <a:solidFill>
                            <a:schemeClr val="dk1"/>
                          </a:solidFill>
                          <a:latin typeface="Tenorite "/>
                        </a:defRPr>
                      </a:lvl4pPr>
                      <a:lvl5pPr marL="1828800" algn="l" defTabSz="914400" rtl="0" eaLnBrk="1" latinLnBrk="0" hangingPunct="1">
                        <a:defRPr sz="1800" kern="1200">
                          <a:solidFill>
                            <a:schemeClr val="dk1"/>
                          </a:solidFill>
                          <a:latin typeface="Tenorite "/>
                        </a:defRPr>
                      </a:lvl5pPr>
                      <a:lvl6pPr marL="2286000" algn="l" defTabSz="914400" rtl="0" eaLnBrk="1" latinLnBrk="0" hangingPunct="1">
                        <a:defRPr sz="1800" kern="1200">
                          <a:solidFill>
                            <a:schemeClr val="dk1"/>
                          </a:solidFill>
                          <a:latin typeface="Tenorite "/>
                        </a:defRPr>
                      </a:lvl6pPr>
                      <a:lvl7pPr marL="2743200" algn="l" defTabSz="914400" rtl="0" eaLnBrk="1" latinLnBrk="0" hangingPunct="1">
                        <a:defRPr sz="1800" kern="1200">
                          <a:solidFill>
                            <a:schemeClr val="dk1"/>
                          </a:solidFill>
                          <a:latin typeface="Tenorite "/>
                        </a:defRPr>
                      </a:lvl7pPr>
                      <a:lvl8pPr marL="3200400" algn="l" defTabSz="914400" rtl="0" eaLnBrk="1" latinLnBrk="0" hangingPunct="1">
                        <a:defRPr sz="1800" kern="1200">
                          <a:solidFill>
                            <a:schemeClr val="dk1"/>
                          </a:solidFill>
                          <a:latin typeface="Tenorite "/>
                        </a:defRPr>
                      </a:lvl8pPr>
                      <a:lvl9pPr marL="3657600" algn="l" defTabSz="914400" rtl="0" eaLnBrk="1" latinLnBrk="0" hangingPunct="1">
                        <a:defRPr sz="1800" kern="1200">
                          <a:solidFill>
                            <a:schemeClr val="dk1"/>
                          </a:solidFill>
                          <a:latin typeface="Tenorite "/>
                        </a:defRPr>
                      </a:lvl9pPr>
                    </a:lstStyle>
                    <a:p>
                      <a:pPr algn="ctr"/>
                      <a:r>
                        <a:rPr lang="en-US" dirty="0">
                          <a:latin typeface="+mn-lt"/>
                        </a:rPr>
                        <a:t># of attendees</a:t>
                      </a:r>
                    </a:p>
                  </a:txBody>
                  <a:tcPr anchor="ctr"/>
                </a:tc>
                <a:tc>
                  <a:txBody>
                    <a:bodyPr/>
                    <a:lstStyle>
                      <a:lvl1pPr marL="0" algn="l" defTabSz="914400" rtl="0" eaLnBrk="1" latinLnBrk="0" hangingPunct="1">
                        <a:defRPr sz="1800" kern="1200">
                          <a:solidFill>
                            <a:schemeClr val="dk1"/>
                          </a:solidFill>
                          <a:latin typeface="Tenorite "/>
                        </a:defRPr>
                      </a:lvl1pPr>
                      <a:lvl2pPr marL="457200" algn="l" defTabSz="914400" rtl="0" eaLnBrk="1" latinLnBrk="0" hangingPunct="1">
                        <a:defRPr sz="1800" kern="1200">
                          <a:solidFill>
                            <a:schemeClr val="dk1"/>
                          </a:solidFill>
                          <a:latin typeface="Tenorite "/>
                        </a:defRPr>
                      </a:lvl2pPr>
                      <a:lvl3pPr marL="914400" algn="l" defTabSz="914400" rtl="0" eaLnBrk="1" latinLnBrk="0" hangingPunct="1">
                        <a:defRPr sz="1800" kern="1200">
                          <a:solidFill>
                            <a:schemeClr val="dk1"/>
                          </a:solidFill>
                          <a:latin typeface="Tenorite "/>
                        </a:defRPr>
                      </a:lvl3pPr>
                      <a:lvl4pPr marL="1371600" algn="l" defTabSz="914400" rtl="0" eaLnBrk="1" latinLnBrk="0" hangingPunct="1">
                        <a:defRPr sz="1800" kern="1200">
                          <a:solidFill>
                            <a:schemeClr val="dk1"/>
                          </a:solidFill>
                          <a:latin typeface="Tenorite "/>
                        </a:defRPr>
                      </a:lvl4pPr>
                      <a:lvl5pPr marL="1828800" algn="l" defTabSz="914400" rtl="0" eaLnBrk="1" latinLnBrk="0" hangingPunct="1">
                        <a:defRPr sz="1800" kern="1200">
                          <a:solidFill>
                            <a:schemeClr val="dk1"/>
                          </a:solidFill>
                          <a:latin typeface="Tenorite "/>
                        </a:defRPr>
                      </a:lvl5pPr>
                      <a:lvl6pPr marL="2286000" algn="l" defTabSz="914400" rtl="0" eaLnBrk="1" latinLnBrk="0" hangingPunct="1">
                        <a:defRPr sz="1800" kern="1200">
                          <a:solidFill>
                            <a:schemeClr val="dk1"/>
                          </a:solidFill>
                          <a:latin typeface="Tenorite "/>
                        </a:defRPr>
                      </a:lvl6pPr>
                      <a:lvl7pPr marL="2743200" algn="l" defTabSz="914400" rtl="0" eaLnBrk="1" latinLnBrk="0" hangingPunct="1">
                        <a:defRPr sz="1800" kern="1200">
                          <a:solidFill>
                            <a:schemeClr val="dk1"/>
                          </a:solidFill>
                          <a:latin typeface="Tenorite "/>
                        </a:defRPr>
                      </a:lvl7pPr>
                      <a:lvl8pPr marL="3200400" algn="l" defTabSz="914400" rtl="0" eaLnBrk="1" latinLnBrk="0" hangingPunct="1">
                        <a:defRPr sz="1800" kern="1200">
                          <a:solidFill>
                            <a:schemeClr val="dk1"/>
                          </a:solidFill>
                          <a:latin typeface="Tenorite "/>
                        </a:defRPr>
                      </a:lvl8pPr>
                      <a:lvl9pPr marL="3657600" algn="l" defTabSz="914400" rtl="0" eaLnBrk="1" latinLnBrk="0" hangingPunct="1">
                        <a:defRPr sz="1800" kern="1200">
                          <a:solidFill>
                            <a:schemeClr val="dk1"/>
                          </a:solidFill>
                          <a:latin typeface="Tenorite "/>
                        </a:defRPr>
                      </a:lvl9pPr>
                    </a:lstStyle>
                    <a:p>
                      <a:pPr algn="ctr"/>
                      <a:r>
                        <a:rPr lang="en-US" dirty="0">
                          <a:latin typeface="+mn-lt"/>
                        </a:rPr>
                        <a:t>150</a:t>
                      </a:r>
                    </a:p>
                  </a:txBody>
                  <a:tcPr anchor="ctr"/>
                </a:tc>
                <a:tc>
                  <a:txBody>
                    <a:bodyPr/>
                    <a:lstStyle>
                      <a:lvl1pPr marL="0" algn="l" defTabSz="914400" rtl="0" eaLnBrk="1" latinLnBrk="0" hangingPunct="1">
                        <a:defRPr sz="1800" kern="1200">
                          <a:solidFill>
                            <a:schemeClr val="dk1"/>
                          </a:solidFill>
                          <a:latin typeface="Tenorite "/>
                        </a:defRPr>
                      </a:lvl1pPr>
                      <a:lvl2pPr marL="457200" algn="l" defTabSz="914400" rtl="0" eaLnBrk="1" latinLnBrk="0" hangingPunct="1">
                        <a:defRPr sz="1800" kern="1200">
                          <a:solidFill>
                            <a:schemeClr val="dk1"/>
                          </a:solidFill>
                          <a:latin typeface="Tenorite "/>
                        </a:defRPr>
                      </a:lvl2pPr>
                      <a:lvl3pPr marL="914400" algn="l" defTabSz="914400" rtl="0" eaLnBrk="1" latinLnBrk="0" hangingPunct="1">
                        <a:defRPr sz="1800" kern="1200">
                          <a:solidFill>
                            <a:schemeClr val="dk1"/>
                          </a:solidFill>
                          <a:latin typeface="Tenorite "/>
                        </a:defRPr>
                      </a:lvl3pPr>
                      <a:lvl4pPr marL="1371600" algn="l" defTabSz="914400" rtl="0" eaLnBrk="1" latinLnBrk="0" hangingPunct="1">
                        <a:defRPr sz="1800" kern="1200">
                          <a:solidFill>
                            <a:schemeClr val="dk1"/>
                          </a:solidFill>
                          <a:latin typeface="Tenorite "/>
                        </a:defRPr>
                      </a:lvl4pPr>
                      <a:lvl5pPr marL="1828800" algn="l" defTabSz="914400" rtl="0" eaLnBrk="1" latinLnBrk="0" hangingPunct="1">
                        <a:defRPr sz="1800" kern="1200">
                          <a:solidFill>
                            <a:schemeClr val="dk1"/>
                          </a:solidFill>
                          <a:latin typeface="Tenorite "/>
                        </a:defRPr>
                      </a:lvl5pPr>
                      <a:lvl6pPr marL="2286000" algn="l" defTabSz="914400" rtl="0" eaLnBrk="1" latinLnBrk="0" hangingPunct="1">
                        <a:defRPr sz="1800" kern="1200">
                          <a:solidFill>
                            <a:schemeClr val="dk1"/>
                          </a:solidFill>
                          <a:latin typeface="Tenorite "/>
                        </a:defRPr>
                      </a:lvl6pPr>
                      <a:lvl7pPr marL="2743200" algn="l" defTabSz="914400" rtl="0" eaLnBrk="1" latinLnBrk="0" hangingPunct="1">
                        <a:defRPr sz="1800" kern="1200">
                          <a:solidFill>
                            <a:schemeClr val="dk1"/>
                          </a:solidFill>
                          <a:latin typeface="Tenorite "/>
                        </a:defRPr>
                      </a:lvl7pPr>
                      <a:lvl8pPr marL="3200400" algn="l" defTabSz="914400" rtl="0" eaLnBrk="1" latinLnBrk="0" hangingPunct="1">
                        <a:defRPr sz="1800" kern="1200">
                          <a:solidFill>
                            <a:schemeClr val="dk1"/>
                          </a:solidFill>
                          <a:latin typeface="Tenorite "/>
                        </a:defRPr>
                      </a:lvl8pPr>
                      <a:lvl9pPr marL="3657600" algn="l" defTabSz="914400" rtl="0" eaLnBrk="1" latinLnBrk="0" hangingPunct="1">
                        <a:defRPr sz="1800" kern="1200">
                          <a:solidFill>
                            <a:schemeClr val="dk1"/>
                          </a:solidFill>
                          <a:latin typeface="Tenorite "/>
                        </a:defRPr>
                      </a:lvl9pPr>
                    </a:lstStyle>
                    <a:p>
                      <a:pPr algn="ctr"/>
                      <a:r>
                        <a:rPr lang="en-US" dirty="0">
                          <a:latin typeface="+mn-lt"/>
                        </a:rPr>
                        <a:t>120</a:t>
                      </a:r>
                    </a:p>
                  </a:txBody>
                  <a:tcPr anchor="ctr"/>
                </a:tc>
                <a:extLst>
                  <a:ext uri="{0D108BD9-81ED-4DB2-BD59-A6C34878D82A}">
                    <a16:rowId xmlns:a16="http://schemas.microsoft.com/office/drawing/2014/main" val="3873867931"/>
                  </a:ext>
                </a:extLst>
              </a:tr>
              <a:tr h="1015099">
                <a:tc>
                  <a:txBody>
                    <a:bodyPr/>
                    <a:lstStyle>
                      <a:lvl1pPr marL="0" algn="l" defTabSz="914400" rtl="0" eaLnBrk="1" latinLnBrk="0" hangingPunct="1">
                        <a:defRPr sz="1800" kern="1200">
                          <a:solidFill>
                            <a:schemeClr val="dk1"/>
                          </a:solidFill>
                          <a:latin typeface="Tenorite "/>
                        </a:defRPr>
                      </a:lvl1pPr>
                      <a:lvl2pPr marL="457200" algn="l" defTabSz="914400" rtl="0" eaLnBrk="1" latinLnBrk="0" hangingPunct="1">
                        <a:defRPr sz="1800" kern="1200">
                          <a:solidFill>
                            <a:schemeClr val="dk1"/>
                          </a:solidFill>
                          <a:latin typeface="Tenorite "/>
                        </a:defRPr>
                      </a:lvl2pPr>
                      <a:lvl3pPr marL="914400" algn="l" defTabSz="914400" rtl="0" eaLnBrk="1" latinLnBrk="0" hangingPunct="1">
                        <a:defRPr sz="1800" kern="1200">
                          <a:solidFill>
                            <a:schemeClr val="dk1"/>
                          </a:solidFill>
                          <a:latin typeface="Tenorite "/>
                        </a:defRPr>
                      </a:lvl3pPr>
                      <a:lvl4pPr marL="1371600" algn="l" defTabSz="914400" rtl="0" eaLnBrk="1" latinLnBrk="0" hangingPunct="1">
                        <a:defRPr sz="1800" kern="1200">
                          <a:solidFill>
                            <a:schemeClr val="dk1"/>
                          </a:solidFill>
                          <a:latin typeface="Tenorite "/>
                        </a:defRPr>
                      </a:lvl4pPr>
                      <a:lvl5pPr marL="1828800" algn="l" defTabSz="914400" rtl="0" eaLnBrk="1" latinLnBrk="0" hangingPunct="1">
                        <a:defRPr sz="1800" kern="1200">
                          <a:solidFill>
                            <a:schemeClr val="dk1"/>
                          </a:solidFill>
                          <a:latin typeface="Tenorite "/>
                        </a:defRPr>
                      </a:lvl5pPr>
                      <a:lvl6pPr marL="2286000" algn="l" defTabSz="914400" rtl="0" eaLnBrk="1" latinLnBrk="0" hangingPunct="1">
                        <a:defRPr sz="1800" kern="1200">
                          <a:solidFill>
                            <a:schemeClr val="dk1"/>
                          </a:solidFill>
                          <a:latin typeface="Tenorite "/>
                        </a:defRPr>
                      </a:lvl6pPr>
                      <a:lvl7pPr marL="2743200" algn="l" defTabSz="914400" rtl="0" eaLnBrk="1" latinLnBrk="0" hangingPunct="1">
                        <a:defRPr sz="1800" kern="1200">
                          <a:solidFill>
                            <a:schemeClr val="dk1"/>
                          </a:solidFill>
                          <a:latin typeface="Tenorite "/>
                        </a:defRPr>
                      </a:lvl7pPr>
                      <a:lvl8pPr marL="3200400" algn="l" defTabSz="914400" rtl="0" eaLnBrk="1" latinLnBrk="0" hangingPunct="1">
                        <a:defRPr sz="1800" kern="1200">
                          <a:solidFill>
                            <a:schemeClr val="dk1"/>
                          </a:solidFill>
                          <a:latin typeface="Tenorite "/>
                        </a:defRPr>
                      </a:lvl8pPr>
                      <a:lvl9pPr marL="3657600" algn="l" defTabSz="914400" rtl="0" eaLnBrk="1" latinLnBrk="0" hangingPunct="1">
                        <a:defRPr sz="1800" kern="1200">
                          <a:solidFill>
                            <a:schemeClr val="dk1"/>
                          </a:solidFill>
                          <a:latin typeface="Tenorite "/>
                        </a:defRPr>
                      </a:lvl9pPr>
                    </a:lstStyle>
                    <a:p>
                      <a:pPr algn="ctr"/>
                      <a:r>
                        <a:rPr lang="en-US" dirty="0">
                          <a:latin typeface="+mn-lt"/>
                        </a:rPr>
                        <a:t>Engagement duration</a:t>
                      </a:r>
                    </a:p>
                  </a:txBody>
                  <a:tcPr anchor="ctr"/>
                </a:tc>
                <a:tc>
                  <a:txBody>
                    <a:bodyPr/>
                    <a:lstStyle>
                      <a:lvl1pPr marL="0" algn="l" defTabSz="914400" rtl="0" eaLnBrk="1" latinLnBrk="0" hangingPunct="1">
                        <a:defRPr sz="1800" kern="1200">
                          <a:solidFill>
                            <a:schemeClr val="dk1"/>
                          </a:solidFill>
                          <a:latin typeface="Tenorite "/>
                        </a:defRPr>
                      </a:lvl1pPr>
                      <a:lvl2pPr marL="457200" algn="l" defTabSz="914400" rtl="0" eaLnBrk="1" latinLnBrk="0" hangingPunct="1">
                        <a:defRPr sz="1800" kern="1200">
                          <a:solidFill>
                            <a:schemeClr val="dk1"/>
                          </a:solidFill>
                          <a:latin typeface="Tenorite "/>
                        </a:defRPr>
                      </a:lvl2pPr>
                      <a:lvl3pPr marL="914400" algn="l" defTabSz="914400" rtl="0" eaLnBrk="1" latinLnBrk="0" hangingPunct="1">
                        <a:defRPr sz="1800" kern="1200">
                          <a:solidFill>
                            <a:schemeClr val="dk1"/>
                          </a:solidFill>
                          <a:latin typeface="Tenorite "/>
                        </a:defRPr>
                      </a:lvl3pPr>
                      <a:lvl4pPr marL="1371600" algn="l" defTabSz="914400" rtl="0" eaLnBrk="1" latinLnBrk="0" hangingPunct="1">
                        <a:defRPr sz="1800" kern="1200">
                          <a:solidFill>
                            <a:schemeClr val="dk1"/>
                          </a:solidFill>
                          <a:latin typeface="Tenorite "/>
                        </a:defRPr>
                      </a:lvl4pPr>
                      <a:lvl5pPr marL="1828800" algn="l" defTabSz="914400" rtl="0" eaLnBrk="1" latinLnBrk="0" hangingPunct="1">
                        <a:defRPr sz="1800" kern="1200">
                          <a:solidFill>
                            <a:schemeClr val="dk1"/>
                          </a:solidFill>
                          <a:latin typeface="Tenorite "/>
                        </a:defRPr>
                      </a:lvl5pPr>
                      <a:lvl6pPr marL="2286000" algn="l" defTabSz="914400" rtl="0" eaLnBrk="1" latinLnBrk="0" hangingPunct="1">
                        <a:defRPr sz="1800" kern="1200">
                          <a:solidFill>
                            <a:schemeClr val="dk1"/>
                          </a:solidFill>
                          <a:latin typeface="Tenorite "/>
                        </a:defRPr>
                      </a:lvl6pPr>
                      <a:lvl7pPr marL="2743200" algn="l" defTabSz="914400" rtl="0" eaLnBrk="1" latinLnBrk="0" hangingPunct="1">
                        <a:defRPr sz="1800" kern="1200">
                          <a:solidFill>
                            <a:schemeClr val="dk1"/>
                          </a:solidFill>
                          <a:latin typeface="Tenorite "/>
                        </a:defRPr>
                      </a:lvl7pPr>
                      <a:lvl8pPr marL="3200400" algn="l" defTabSz="914400" rtl="0" eaLnBrk="1" latinLnBrk="0" hangingPunct="1">
                        <a:defRPr sz="1800" kern="1200">
                          <a:solidFill>
                            <a:schemeClr val="dk1"/>
                          </a:solidFill>
                          <a:latin typeface="Tenorite "/>
                        </a:defRPr>
                      </a:lvl8pPr>
                      <a:lvl9pPr marL="3657600" algn="l" defTabSz="914400" rtl="0" eaLnBrk="1" latinLnBrk="0" hangingPunct="1">
                        <a:defRPr sz="1800" kern="1200">
                          <a:solidFill>
                            <a:schemeClr val="dk1"/>
                          </a:solidFill>
                          <a:latin typeface="Tenorite "/>
                        </a:defRPr>
                      </a:lvl9pPr>
                    </a:lstStyle>
                    <a:p>
                      <a:pPr algn="ctr"/>
                      <a:r>
                        <a:rPr lang="en-US" dirty="0">
                          <a:latin typeface="+mn-lt"/>
                        </a:rPr>
                        <a:t>Minutes</a:t>
                      </a:r>
                    </a:p>
                  </a:txBody>
                  <a:tcPr anchor="ctr"/>
                </a:tc>
                <a:tc>
                  <a:txBody>
                    <a:bodyPr/>
                    <a:lstStyle>
                      <a:lvl1pPr marL="0" algn="l" defTabSz="914400" rtl="0" eaLnBrk="1" latinLnBrk="0" hangingPunct="1">
                        <a:defRPr sz="1800" kern="1200">
                          <a:solidFill>
                            <a:schemeClr val="dk1"/>
                          </a:solidFill>
                          <a:latin typeface="Tenorite "/>
                        </a:defRPr>
                      </a:lvl1pPr>
                      <a:lvl2pPr marL="457200" algn="l" defTabSz="914400" rtl="0" eaLnBrk="1" latinLnBrk="0" hangingPunct="1">
                        <a:defRPr sz="1800" kern="1200">
                          <a:solidFill>
                            <a:schemeClr val="dk1"/>
                          </a:solidFill>
                          <a:latin typeface="Tenorite "/>
                        </a:defRPr>
                      </a:lvl2pPr>
                      <a:lvl3pPr marL="914400" algn="l" defTabSz="914400" rtl="0" eaLnBrk="1" latinLnBrk="0" hangingPunct="1">
                        <a:defRPr sz="1800" kern="1200">
                          <a:solidFill>
                            <a:schemeClr val="dk1"/>
                          </a:solidFill>
                          <a:latin typeface="Tenorite "/>
                        </a:defRPr>
                      </a:lvl3pPr>
                      <a:lvl4pPr marL="1371600" algn="l" defTabSz="914400" rtl="0" eaLnBrk="1" latinLnBrk="0" hangingPunct="1">
                        <a:defRPr sz="1800" kern="1200">
                          <a:solidFill>
                            <a:schemeClr val="dk1"/>
                          </a:solidFill>
                          <a:latin typeface="Tenorite "/>
                        </a:defRPr>
                      </a:lvl4pPr>
                      <a:lvl5pPr marL="1828800" algn="l" defTabSz="914400" rtl="0" eaLnBrk="1" latinLnBrk="0" hangingPunct="1">
                        <a:defRPr sz="1800" kern="1200">
                          <a:solidFill>
                            <a:schemeClr val="dk1"/>
                          </a:solidFill>
                          <a:latin typeface="Tenorite "/>
                        </a:defRPr>
                      </a:lvl5pPr>
                      <a:lvl6pPr marL="2286000" algn="l" defTabSz="914400" rtl="0" eaLnBrk="1" latinLnBrk="0" hangingPunct="1">
                        <a:defRPr sz="1800" kern="1200">
                          <a:solidFill>
                            <a:schemeClr val="dk1"/>
                          </a:solidFill>
                          <a:latin typeface="Tenorite "/>
                        </a:defRPr>
                      </a:lvl6pPr>
                      <a:lvl7pPr marL="2743200" algn="l" defTabSz="914400" rtl="0" eaLnBrk="1" latinLnBrk="0" hangingPunct="1">
                        <a:defRPr sz="1800" kern="1200">
                          <a:solidFill>
                            <a:schemeClr val="dk1"/>
                          </a:solidFill>
                          <a:latin typeface="Tenorite "/>
                        </a:defRPr>
                      </a:lvl7pPr>
                      <a:lvl8pPr marL="3200400" algn="l" defTabSz="914400" rtl="0" eaLnBrk="1" latinLnBrk="0" hangingPunct="1">
                        <a:defRPr sz="1800" kern="1200">
                          <a:solidFill>
                            <a:schemeClr val="dk1"/>
                          </a:solidFill>
                          <a:latin typeface="Tenorite "/>
                        </a:defRPr>
                      </a:lvl8pPr>
                      <a:lvl9pPr marL="3657600" algn="l" defTabSz="914400" rtl="0" eaLnBrk="1" latinLnBrk="0" hangingPunct="1">
                        <a:defRPr sz="1800" kern="1200">
                          <a:solidFill>
                            <a:schemeClr val="dk1"/>
                          </a:solidFill>
                          <a:latin typeface="Tenorite "/>
                        </a:defRPr>
                      </a:lvl9pPr>
                    </a:lstStyle>
                    <a:p>
                      <a:pPr algn="ctr"/>
                      <a:r>
                        <a:rPr lang="en-US" dirty="0">
                          <a:latin typeface="+mn-lt"/>
                        </a:rPr>
                        <a:t>60</a:t>
                      </a:r>
                    </a:p>
                  </a:txBody>
                  <a:tcPr anchor="ctr"/>
                </a:tc>
                <a:tc>
                  <a:txBody>
                    <a:bodyPr/>
                    <a:lstStyle>
                      <a:lvl1pPr marL="0" algn="l" defTabSz="914400" rtl="0" eaLnBrk="1" latinLnBrk="0" hangingPunct="1">
                        <a:defRPr sz="1800" kern="1200">
                          <a:solidFill>
                            <a:schemeClr val="dk1"/>
                          </a:solidFill>
                          <a:latin typeface="Tenorite "/>
                        </a:defRPr>
                      </a:lvl1pPr>
                      <a:lvl2pPr marL="457200" algn="l" defTabSz="914400" rtl="0" eaLnBrk="1" latinLnBrk="0" hangingPunct="1">
                        <a:defRPr sz="1800" kern="1200">
                          <a:solidFill>
                            <a:schemeClr val="dk1"/>
                          </a:solidFill>
                          <a:latin typeface="Tenorite "/>
                        </a:defRPr>
                      </a:lvl2pPr>
                      <a:lvl3pPr marL="914400" algn="l" defTabSz="914400" rtl="0" eaLnBrk="1" latinLnBrk="0" hangingPunct="1">
                        <a:defRPr sz="1800" kern="1200">
                          <a:solidFill>
                            <a:schemeClr val="dk1"/>
                          </a:solidFill>
                          <a:latin typeface="Tenorite "/>
                        </a:defRPr>
                      </a:lvl3pPr>
                      <a:lvl4pPr marL="1371600" algn="l" defTabSz="914400" rtl="0" eaLnBrk="1" latinLnBrk="0" hangingPunct="1">
                        <a:defRPr sz="1800" kern="1200">
                          <a:solidFill>
                            <a:schemeClr val="dk1"/>
                          </a:solidFill>
                          <a:latin typeface="Tenorite "/>
                        </a:defRPr>
                      </a:lvl4pPr>
                      <a:lvl5pPr marL="1828800" algn="l" defTabSz="914400" rtl="0" eaLnBrk="1" latinLnBrk="0" hangingPunct="1">
                        <a:defRPr sz="1800" kern="1200">
                          <a:solidFill>
                            <a:schemeClr val="dk1"/>
                          </a:solidFill>
                          <a:latin typeface="Tenorite "/>
                        </a:defRPr>
                      </a:lvl5pPr>
                      <a:lvl6pPr marL="2286000" algn="l" defTabSz="914400" rtl="0" eaLnBrk="1" latinLnBrk="0" hangingPunct="1">
                        <a:defRPr sz="1800" kern="1200">
                          <a:solidFill>
                            <a:schemeClr val="dk1"/>
                          </a:solidFill>
                          <a:latin typeface="Tenorite "/>
                        </a:defRPr>
                      </a:lvl6pPr>
                      <a:lvl7pPr marL="2743200" algn="l" defTabSz="914400" rtl="0" eaLnBrk="1" latinLnBrk="0" hangingPunct="1">
                        <a:defRPr sz="1800" kern="1200">
                          <a:solidFill>
                            <a:schemeClr val="dk1"/>
                          </a:solidFill>
                          <a:latin typeface="Tenorite "/>
                        </a:defRPr>
                      </a:lvl7pPr>
                      <a:lvl8pPr marL="3200400" algn="l" defTabSz="914400" rtl="0" eaLnBrk="1" latinLnBrk="0" hangingPunct="1">
                        <a:defRPr sz="1800" kern="1200">
                          <a:solidFill>
                            <a:schemeClr val="dk1"/>
                          </a:solidFill>
                          <a:latin typeface="Tenorite "/>
                        </a:defRPr>
                      </a:lvl8pPr>
                      <a:lvl9pPr marL="3657600" algn="l" defTabSz="914400" rtl="0" eaLnBrk="1" latinLnBrk="0" hangingPunct="1">
                        <a:defRPr sz="1800" kern="1200">
                          <a:solidFill>
                            <a:schemeClr val="dk1"/>
                          </a:solidFill>
                          <a:latin typeface="Tenorite "/>
                        </a:defRPr>
                      </a:lvl9pPr>
                    </a:lstStyle>
                    <a:p>
                      <a:pPr algn="ctr"/>
                      <a:r>
                        <a:rPr lang="en-US" dirty="0">
                          <a:latin typeface="+mn-lt"/>
                        </a:rPr>
                        <a:t>75</a:t>
                      </a:r>
                    </a:p>
                  </a:txBody>
                  <a:tcPr anchor="ctr"/>
                </a:tc>
                <a:extLst>
                  <a:ext uri="{0D108BD9-81ED-4DB2-BD59-A6C34878D82A}">
                    <a16:rowId xmlns:a16="http://schemas.microsoft.com/office/drawing/2014/main" val="85209771"/>
                  </a:ext>
                </a:extLst>
              </a:tr>
              <a:tr h="1015099">
                <a:tc>
                  <a:txBody>
                    <a:bodyPr/>
                    <a:lstStyle>
                      <a:lvl1pPr marL="0" algn="l" defTabSz="914400" rtl="0" eaLnBrk="1" latinLnBrk="0" hangingPunct="1">
                        <a:defRPr sz="1800" kern="1200">
                          <a:solidFill>
                            <a:schemeClr val="dk1"/>
                          </a:solidFill>
                          <a:latin typeface="Tenorite "/>
                        </a:defRPr>
                      </a:lvl1pPr>
                      <a:lvl2pPr marL="457200" algn="l" defTabSz="914400" rtl="0" eaLnBrk="1" latinLnBrk="0" hangingPunct="1">
                        <a:defRPr sz="1800" kern="1200">
                          <a:solidFill>
                            <a:schemeClr val="dk1"/>
                          </a:solidFill>
                          <a:latin typeface="Tenorite "/>
                        </a:defRPr>
                      </a:lvl2pPr>
                      <a:lvl3pPr marL="914400" algn="l" defTabSz="914400" rtl="0" eaLnBrk="1" latinLnBrk="0" hangingPunct="1">
                        <a:defRPr sz="1800" kern="1200">
                          <a:solidFill>
                            <a:schemeClr val="dk1"/>
                          </a:solidFill>
                          <a:latin typeface="Tenorite "/>
                        </a:defRPr>
                      </a:lvl3pPr>
                      <a:lvl4pPr marL="1371600" algn="l" defTabSz="914400" rtl="0" eaLnBrk="1" latinLnBrk="0" hangingPunct="1">
                        <a:defRPr sz="1800" kern="1200">
                          <a:solidFill>
                            <a:schemeClr val="dk1"/>
                          </a:solidFill>
                          <a:latin typeface="Tenorite "/>
                        </a:defRPr>
                      </a:lvl4pPr>
                      <a:lvl5pPr marL="1828800" algn="l" defTabSz="914400" rtl="0" eaLnBrk="1" latinLnBrk="0" hangingPunct="1">
                        <a:defRPr sz="1800" kern="1200">
                          <a:solidFill>
                            <a:schemeClr val="dk1"/>
                          </a:solidFill>
                          <a:latin typeface="Tenorite "/>
                        </a:defRPr>
                      </a:lvl5pPr>
                      <a:lvl6pPr marL="2286000" algn="l" defTabSz="914400" rtl="0" eaLnBrk="1" latinLnBrk="0" hangingPunct="1">
                        <a:defRPr sz="1800" kern="1200">
                          <a:solidFill>
                            <a:schemeClr val="dk1"/>
                          </a:solidFill>
                          <a:latin typeface="Tenorite "/>
                        </a:defRPr>
                      </a:lvl6pPr>
                      <a:lvl7pPr marL="2743200" algn="l" defTabSz="914400" rtl="0" eaLnBrk="1" latinLnBrk="0" hangingPunct="1">
                        <a:defRPr sz="1800" kern="1200">
                          <a:solidFill>
                            <a:schemeClr val="dk1"/>
                          </a:solidFill>
                          <a:latin typeface="Tenorite "/>
                        </a:defRPr>
                      </a:lvl7pPr>
                      <a:lvl8pPr marL="3200400" algn="l" defTabSz="914400" rtl="0" eaLnBrk="1" latinLnBrk="0" hangingPunct="1">
                        <a:defRPr sz="1800" kern="1200">
                          <a:solidFill>
                            <a:schemeClr val="dk1"/>
                          </a:solidFill>
                          <a:latin typeface="Tenorite "/>
                        </a:defRPr>
                      </a:lvl8pPr>
                      <a:lvl9pPr marL="3657600" algn="l" defTabSz="914400" rtl="0" eaLnBrk="1" latinLnBrk="0" hangingPunct="1">
                        <a:defRPr sz="1800" kern="1200">
                          <a:solidFill>
                            <a:schemeClr val="dk1"/>
                          </a:solidFill>
                          <a:latin typeface="Tenorite "/>
                        </a:defRPr>
                      </a:lvl9pPr>
                    </a:lstStyle>
                    <a:p>
                      <a:pPr algn="ctr"/>
                      <a:r>
                        <a:rPr lang="en-US" dirty="0">
                          <a:latin typeface="+mn-lt"/>
                        </a:rPr>
                        <a:t>Q&amp;A interaction</a:t>
                      </a:r>
                    </a:p>
                  </a:txBody>
                  <a:tcPr anchor="ctr"/>
                </a:tc>
                <a:tc>
                  <a:txBody>
                    <a:bodyPr/>
                    <a:lstStyle>
                      <a:lvl1pPr marL="0" algn="l" defTabSz="914400" rtl="0" eaLnBrk="1" latinLnBrk="0" hangingPunct="1">
                        <a:defRPr sz="1800" kern="1200">
                          <a:solidFill>
                            <a:schemeClr val="dk1"/>
                          </a:solidFill>
                          <a:latin typeface="Tenorite "/>
                        </a:defRPr>
                      </a:lvl1pPr>
                      <a:lvl2pPr marL="457200" algn="l" defTabSz="914400" rtl="0" eaLnBrk="1" latinLnBrk="0" hangingPunct="1">
                        <a:defRPr sz="1800" kern="1200">
                          <a:solidFill>
                            <a:schemeClr val="dk1"/>
                          </a:solidFill>
                          <a:latin typeface="Tenorite "/>
                        </a:defRPr>
                      </a:lvl2pPr>
                      <a:lvl3pPr marL="914400" algn="l" defTabSz="914400" rtl="0" eaLnBrk="1" latinLnBrk="0" hangingPunct="1">
                        <a:defRPr sz="1800" kern="1200">
                          <a:solidFill>
                            <a:schemeClr val="dk1"/>
                          </a:solidFill>
                          <a:latin typeface="Tenorite "/>
                        </a:defRPr>
                      </a:lvl3pPr>
                      <a:lvl4pPr marL="1371600" algn="l" defTabSz="914400" rtl="0" eaLnBrk="1" latinLnBrk="0" hangingPunct="1">
                        <a:defRPr sz="1800" kern="1200">
                          <a:solidFill>
                            <a:schemeClr val="dk1"/>
                          </a:solidFill>
                          <a:latin typeface="Tenorite "/>
                        </a:defRPr>
                      </a:lvl4pPr>
                      <a:lvl5pPr marL="1828800" algn="l" defTabSz="914400" rtl="0" eaLnBrk="1" latinLnBrk="0" hangingPunct="1">
                        <a:defRPr sz="1800" kern="1200">
                          <a:solidFill>
                            <a:schemeClr val="dk1"/>
                          </a:solidFill>
                          <a:latin typeface="Tenorite "/>
                        </a:defRPr>
                      </a:lvl5pPr>
                      <a:lvl6pPr marL="2286000" algn="l" defTabSz="914400" rtl="0" eaLnBrk="1" latinLnBrk="0" hangingPunct="1">
                        <a:defRPr sz="1800" kern="1200">
                          <a:solidFill>
                            <a:schemeClr val="dk1"/>
                          </a:solidFill>
                          <a:latin typeface="Tenorite "/>
                        </a:defRPr>
                      </a:lvl6pPr>
                      <a:lvl7pPr marL="2743200" algn="l" defTabSz="914400" rtl="0" eaLnBrk="1" latinLnBrk="0" hangingPunct="1">
                        <a:defRPr sz="1800" kern="1200">
                          <a:solidFill>
                            <a:schemeClr val="dk1"/>
                          </a:solidFill>
                          <a:latin typeface="Tenorite "/>
                        </a:defRPr>
                      </a:lvl7pPr>
                      <a:lvl8pPr marL="3200400" algn="l" defTabSz="914400" rtl="0" eaLnBrk="1" latinLnBrk="0" hangingPunct="1">
                        <a:defRPr sz="1800" kern="1200">
                          <a:solidFill>
                            <a:schemeClr val="dk1"/>
                          </a:solidFill>
                          <a:latin typeface="Tenorite "/>
                        </a:defRPr>
                      </a:lvl8pPr>
                      <a:lvl9pPr marL="3657600" algn="l" defTabSz="914400" rtl="0" eaLnBrk="1" latinLnBrk="0" hangingPunct="1">
                        <a:defRPr sz="1800" kern="1200">
                          <a:solidFill>
                            <a:schemeClr val="dk1"/>
                          </a:solidFill>
                          <a:latin typeface="Tenorite "/>
                        </a:defRPr>
                      </a:lvl9pPr>
                    </a:lstStyle>
                    <a:p>
                      <a:pPr algn="ctr"/>
                      <a:r>
                        <a:rPr lang="en-US" dirty="0">
                          <a:latin typeface="+mn-lt"/>
                        </a:rPr>
                        <a:t># of questions</a:t>
                      </a:r>
                    </a:p>
                  </a:txBody>
                  <a:tcPr anchor="ctr"/>
                </a:tc>
                <a:tc>
                  <a:txBody>
                    <a:bodyPr/>
                    <a:lstStyle>
                      <a:lvl1pPr marL="0" algn="l" defTabSz="914400" rtl="0" eaLnBrk="1" latinLnBrk="0" hangingPunct="1">
                        <a:defRPr sz="1800" kern="1200">
                          <a:solidFill>
                            <a:schemeClr val="dk1"/>
                          </a:solidFill>
                          <a:latin typeface="Tenorite "/>
                        </a:defRPr>
                      </a:lvl1pPr>
                      <a:lvl2pPr marL="457200" algn="l" defTabSz="914400" rtl="0" eaLnBrk="1" latinLnBrk="0" hangingPunct="1">
                        <a:defRPr sz="1800" kern="1200">
                          <a:solidFill>
                            <a:schemeClr val="dk1"/>
                          </a:solidFill>
                          <a:latin typeface="Tenorite "/>
                        </a:defRPr>
                      </a:lvl2pPr>
                      <a:lvl3pPr marL="914400" algn="l" defTabSz="914400" rtl="0" eaLnBrk="1" latinLnBrk="0" hangingPunct="1">
                        <a:defRPr sz="1800" kern="1200">
                          <a:solidFill>
                            <a:schemeClr val="dk1"/>
                          </a:solidFill>
                          <a:latin typeface="Tenorite "/>
                        </a:defRPr>
                      </a:lvl3pPr>
                      <a:lvl4pPr marL="1371600" algn="l" defTabSz="914400" rtl="0" eaLnBrk="1" latinLnBrk="0" hangingPunct="1">
                        <a:defRPr sz="1800" kern="1200">
                          <a:solidFill>
                            <a:schemeClr val="dk1"/>
                          </a:solidFill>
                          <a:latin typeface="Tenorite "/>
                        </a:defRPr>
                      </a:lvl4pPr>
                      <a:lvl5pPr marL="1828800" algn="l" defTabSz="914400" rtl="0" eaLnBrk="1" latinLnBrk="0" hangingPunct="1">
                        <a:defRPr sz="1800" kern="1200">
                          <a:solidFill>
                            <a:schemeClr val="dk1"/>
                          </a:solidFill>
                          <a:latin typeface="Tenorite "/>
                        </a:defRPr>
                      </a:lvl5pPr>
                      <a:lvl6pPr marL="2286000" algn="l" defTabSz="914400" rtl="0" eaLnBrk="1" latinLnBrk="0" hangingPunct="1">
                        <a:defRPr sz="1800" kern="1200">
                          <a:solidFill>
                            <a:schemeClr val="dk1"/>
                          </a:solidFill>
                          <a:latin typeface="Tenorite "/>
                        </a:defRPr>
                      </a:lvl6pPr>
                      <a:lvl7pPr marL="2743200" algn="l" defTabSz="914400" rtl="0" eaLnBrk="1" latinLnBrk="0" hangingPunct="1">
                        <a:defRPr sz="1800" kern="1200">
                          <a:solidFill>
                            <a:schemeClr val="dk1"/>
                          </a:solidFill>
                          <a:latin typeface="Tenorite "/>
                        </a:defRPr>
                      </a:lvl7pPr>
                      <a:lvl8pPr marL="3200400" algn="l" defTabSz="914400" rtl="0" eaLnBrk="1" latinLnBrk="0" hangingPunct="1">
                        <a:defRPr sz="1800" kern="1200">
                          <a:solidFill>
                            <a:schemeClr val="dk1"/>
                          </a:solidFill>
                          <a:latin typeface="Tenorite "/>
                        </a:defRPr>
                      </a:lvl8pPr>
                      <a:lvl9pPr marL="3657600" algn="l" defTabSz="914400" rtl="0" eaLnBrk="1" latinLnBrk="0" hangingPunct="1">
                        <a:defRPr sz="1800" kern="1200">
                          <a:solidFill>
                            <a:schemeClr val="dk1"/>
                          </a:solidFill>
                          <a:latin typeface="Tenorite "/>
                        </a:defRPr>
                      </a:lvl9pPr>
                    </a:lstStyle>
                    <a:p>
                      <a:pPr algn="ctr"/>
                      <a:r>
                        <a:rPr lang="en-US" dirty="0">
                          <a:latin typeface="+mn-lt"/>
                        </a:rPr>
                        <a:t>10</a:t>
                      </a:r>
                    </a:p>
                  </a:txBody>
                  <a:tcPr anchor="ctr"/>
                </a:tc>
                <a:tc>
                  <a:txBody>
                    <a:bodyPr/>
                    <a:lstStyle>
                      <a:lvl1pPr marL="0" algn="l" defTabSz="914400" rtl="0" eaLnBrk="1" latinLnBrk="0" hangingPunct="1">
                        <a:defRPr sz="1800" kern="1200">
                          <a:solidFill>
                            <a:schemeClr val="dk1"/>
                          </a:solidFill>
                          <a:latin typeface="Tenorite "/>
                        </a:defRPr>
                      </a:lvl1pPr>
                      <a:lvl2pPr marL="457200" algn="l" defTabSz="914400" rtl="0" eaLnBrk="1" latinLnBrk="0" hangingPunct="1">
                        <a:defRPr sz="1800" kern="1200">
                          <a:solidFill>
                            <a:schemeClr val="dk1"/>
                          </a:solidFill>
                          <a:latin typeface="Tenorite "/>
                        </a:defRPr>
                      </a:lvl2pPr>
                      <a:lvl3pPr marL="914400" algn="l" defTabSz="914400" rtl="0" eaLnBrk="1" latinLnBrk="0" hangingPunct="1">
                        <a:defRPr sz="1800" kern="1200">
                          <a:solidFill>
                            <a:schemeClr val="dk1"/>
                          </a:solidFill>
                          <a:latin typeface="Tenorite "/>
                        </a:defRPr>
                      </a:lvl3pPr>
                      <a:lvl4pPr marL="1371600" algn="l" defTabSz="914400" rtl="0" eaLnBrk="1" latinLnBrk="0" hangingPunct="1">
                        <a:defRPr sz="1800" kern="1200">
                          <a:solidFill>
                            <a:schemeClr val="dk1"/>
                          </a:solidFill>
                          <a:latin typeface="Tenorite "/>
                        </a:defRPr>
                      </a:lvl4pPr>
                      <a:lvl5pPr marL="1828800" algn="l" defTabSz="914400" rtl="0" eaLnBrk="1" latinLnBrk="0" hangingPunct="1">
                        <a:defRPr sz="1800" kern="1200">
                          <a:solidFill>
                            <a:schemeClr val="dk1"/>
                          </a:solidFill>
                          <a:latin typeface="Tenorite "/>
                        </a:defRPr>
                      </a:lvl5pPr>
                      <a:lvl6pPr marL="2286000" algn="l" defTabSz="914400" rtl="0" eaLnBrk="1" latinLnBrk="0" hangingPunct="1">
                        <a:defRPr sz="1800" kern="1200">
                          <a:solidFill>
                            <a:schemeClr val="dk1"/>
                          </a:solidFill>
                          <a:latin typeface="Tenorite "/>
                        </a:defRPr>
                      </a:lvl6pPr>
                      <a:lvl7pPr marL="2743200" algn="l" defTabSz="914400" rtl="0" eaLnBrk="1" latinLnBrk="0" hangingPunct="1">
                        <a:defRPr sz="1800" kern="1200">
                          <a:solidFill>
                            <a:schemeClr val="dk1"/>
                          </a:solidFill>
                          <a:latin typeface="Tenorite "/>
                        </a:defRPr>
                      </a:lvl7pPr>
                      <a:lvl8pPr marL="3200400" algn="l" defTabSz="914400" rtl="0" eaLnBrk="1" latinLnBrk="0" hangingPunct="1">
                        <a:defRPr sz="1800" kern="1200">
                          <a:solidFill>
                            <a:schemeClr val="dk1"/>
                          </a:solidFill>
                          <a:latin typeface="Tenorite "/>
                        </a:defRPr>
                      </a:lvl8pPr>
                      <a:lvl9pPr marL="3657600" algn="l" defTabSz="914400" rtl="0" eaLnBrk="1" latinLnBrk="0" hangingPunct="1">
                        <a:defRPr sz="1800" kern="1200">
                          <a:solidFill>
                            <a:schemeClr val="dk1"/>
                          </a:solidFill>
                          <a:latin typeface="Tenorite "/>
                        </a:defRPr>
                      </a:lvl9pPr>
                    </a:lstStyle>
                    <a:p>
                      <a:pPr algn="ctr"/>
                      <a:r>
                        <a:rPr lang="en-US" dirty="0">
                          <a:latin typeface="+mn-lt"/>
                        </a:rPr>
                        <a:t>15</a:t>
                      </a:r>
                    </a:p>
                  </a:txBody>
                  <a:tcPr anchor="ctr"/>
                </a:tc>
                <a:extLst>
                  <a:ext uri="{0D108BD9-81ED-4DB2-BD59-A6C34878D82A}">
                    <a16:rowId xmlns:a16="http://schemas.microsoft.com/office/drawing/2014/main" val="4061031278"/>
                  </a:ext>
                </a:extLst>
              </a:tr>
              <a:tr h="1015099">
                <a:tc>
                  <a:txBody>
                    <a:bodyPr/>
                    <a:lstStyle>
                      <a:lvl1pPr marL="0" algn="l" defTabSz="914400" rtl="0" eaLnBrk="1" latinLnBrk="0" hangingPunct="1">
                        <a:defRPr sz="1800" kern="1200">
                          <a:solidFill>
                            <a:schemeClr val="dk1"/>
                          </a:solidFill>
                          <a:latin typeface="Tenorite "/>
                        </a:defRPr>
                      </a:lvl1pPr>
                      <a:lvl2pPr marL="457200" algn="l" defTabSz="914400" rtl="0" eaLnBrk="1" latinLnBrk="0" hangingPunct="1">
                        <a:defRPr sz="1800" kern="1200">
                          <a:solidFill>
                            <a:schemeClr val="dk1"/>
                          </a:solidFill>
                          <a:latin typeface="Tenorite "/>
                        </a:defRPr>
                      </a:lvl2pPr>
                      <a:lvl3pPr marL="914400" algn="l" defTabSz="914400" rtl="0" eaLnBrk="1" latinLnBrk="0" hangingPunct="1">
                        <a:defRPr sz="1800" kern="1200">
                          <a:solidFill>
                            <a:schemeClr val="dk1"/>
                          </a:solidFill>
                          <a:latin typeface="Tenorite "/>
                        </a:defRPr>
                      </a:lvl3pPr>
                      <a:lvl4pPr marL="1371600" algn="l" defTabSz="914400" rtl="0" eaLnBrk="1" latinLnBrk="0" hangingPunct="1">
                        <a:defRPr sz="1800" kern="1200">
                          <a:solidFill>
                            <a:schemeClr val="dk1"/>
                          </a:solidFill>
                          <a:latin typeface="Tenorite "/>
                        </a:defRPr>
                      </a:lvl4pPr>
                      <a:lvl5pPr marL="1828800" algn="l" defTabSz="914400" rtl="0" eaLnBrk="1" latinLnBrk="0" hangingPunct="1">
                        <a:defRPr sz="1800" kern="1200">
                          <a:solidFill>
                            <a:schemeClr val="dk1"/>
                          </a:solidFill>
                          <a:latin typeface="Tenorite "/>
                        </a:defRPr>
                      </a:lvl5pPr>
                      <a:lvl6pPr marL="2286000" algn="l" defTabSz="914400" rtl="0" eaLnBrk="1" latinLnBrk="0" hangingPunct="1">
                        <a:defRPr sz="1800" kern="1200">
                          <a:solidFill>
                            <a:schemeClr val="dk1"/>
                          </a:solidFill>
                          <a:latin typeface="Tenorite "/>
                        </a:defRPr>
                      </a:lvl6pPr>
                      <a:lvl7pPr marL="2743200" algn="l" defTabSz="914400" rtl="0" eaLnBrk="1" latinLnBrk="0" hangingPunct="1">
                        <a:defRPr sz="1800" kern="1200">
                          <a:solidFill>
                            <a:schemeClr val="dk1"/>
                          </a:solidFill>
                          <a:latin typeface="Tenorite "/>
                        </a:defRPr>
                      </a:lvl7pPr>
                      <a:lvl8pPr marL="3200400" algn="l" defTabSz="914400" rtl="0" eaLnBrk="1" latinLnBrk="0" hangingPunct="1">
                        <a:defRPr sz="1800" kern="1200">
                          <a:solidFill>
                            <a:schemeClr val="dk1"/>
                          </a:solidFill>
                          <a:latin typeface="Tenorite "/>
                        </a:defRPr>
                      </a:lvl8pPr>
                      <a:lvl9pPr marL="3657600" algn="l" defTabSz="914400" rtl="0" eaLnBrk="1" latinLnBrk="0" hangingPunct="1">
                        <a:defRPr sz="1800" kern="1200">
                          <a:solidFill>
                            <a:schemeClr val="dk1"/>
                          </a:solidFill>
                          <a:latin typeface="Tenorite "/>
                        </a:defRPr>
                      </a:lvl9pPr>
                    </a:lstStyle>
                    <a:p>
                      <a:pPr algn="ctr"/>
                      <a:r>
                        <a:rPr lang="en-US" dirty="0">
                          <a:latin typeface="+mn-lt"/>
                        </a:rPr>
                        <a:t>Positive feedback</a:t>
                      </a:r>
                    </a:p>
                  </a:txBody>
                  <a:tcPr anchor="ctr"/>
                </a:tc>
                <a:tc>
                  <a:txBody>
                    <a:bodyPr/>
                    <a:lstStyle>
                      <a:lvl1pPr marL="0" algn="l" defTabSz="914400" rtl="0" eaLnBrk="1" latinLnBrk="0" hangingPunct="1">
                        <a:defRPr sz="1800" kern="1200">
                          <a:solidFill>
                            <a:schemeClr val="dk1"/>
                          </a:solidFill>
                          <a:latin typeface="Tenorite "/>
                        </a:defRPr>
                      </a:lvl1pPr>
                      <a:lvl2pPr marL="457200" algn="l" defTabSz="914400" rtl="0" eaLnBrk="1" latinLnBrk="0" hangingPunct="1">
                        <a:defRPr sz="1800" kern="1200">
                          <a:solidFill>
                            <a:schemeClr val="dk1"/>
                          </a:solidFill>
                          <a:latin typeface="Tenorite "/>
                        </a:defRPr>
                      </a:lvl2pPr>
                      <a:lvl3pPr marL="914400" algn="l" defTabSz="914400" rtl="0" eaLnBrk="1" latinLnBrk="0" hangingPunct="1">
                        <a:defRPr sz="1800" kern="1200">
                          <a:solidFill>
                            <a:schemeClr val="dk1"/>
                          </a:solidFill>
                          <a:latin typeface="Tenorite "/>
                        </a:defRPr>
                      </a:lvl3pPr>
                      <a:lvl4pPr marL="1371600" algn="l" defTabSz="914400" rtl="0" eaLnBrk="1" latinLnBrk="0" hangingPunct="1">
                        <a:defRPr sz="1800" kern="1200">
                          <a:solidFill>
                            <a:schemeClr val="dk1"/>
                          </a:solidFill>
                          <a:latin typeface="Tenorite "/>
                        </a:defRPr>
                      </a:lvl4pPr>
                      <a:lvl5pPr marL="1828800" algn="l" defTabSz="914400" rtl="0" eaLnBrk="1" latinLnBrk="0" hangingPunct="1">
                        <a:defRPr sz="1800" kern="1200">
                          <a:solidFill>
                            <a:schemeClr val="dk1"/>
                          </a:solidFill>
                          <a:latin typeface="Tenorite "/>
                        </a:defRPr>
                      </a:lvl5pPr>
                      <a:lvl6pPr marL="2286000" algn="l" defTabSz="914400" rtl="0" eaLnBrk="1" latinLnBrk="0" hangingPunct="1">
                        <a:defRPr sz="1800" kern="1200">
                          <a:solidFill>
                            <a:schemeClr val="dk1"/>
                          </a:solidFill>
                          <a:latin typeface="Tenorite "/>
                        </a:defRPr>
                      </a:lvl6pPr>
                      <a:lvl7pPr marL="2743200" algn="l" defTabSz="914400" rtl="0" eaLnBrk="1" latinLnBrk="0" hangingPunct="1">
                        <a:defRPr sz="1800" kern="1200">
                          <a:solidFill>
                            <a:schemeClr val="dk1"/>
                          </a:solidFill>
                          <a:latin typeface="Tenorite "/>
                        </a:defRPr>
                      </a:lvl7pPr>
                      <a:lvl8pPr marL="3200400" algn="l" defTabSz="914400" rtl="0" eaLnBrk="1" latinLnBrk="0" hangingPunct="1">
                        <a:defRPr sz="1800" kern="1200">
                          <a:solidFill>
                            <a:schemeClr val="dk1"/>
                          </a:solidFill>
                          <a:latin typeface="Tenorite "/>
                        </a:defRPr>
                      </a:lvl8pPr>
                      <a:lvl9pPr marL="3657600" algn="l" defTabSz="914400" rtl="0" eaLnBrk="1" latinLnBrk="0" hangingPunct="1">
                        <a:defRPr sz="1800" kern="1200">
                          <a:solidFill>
                            <a:schemeClr val="dk1"/>
                          </a:solidFill>
                          <a:latin typeface="Tenorite "/>
                        </a:defRPr>
                      </a:lvl9pPr>
                    </a:lstStyle>
                    <a:p>
                      <a:pPr algn="ctr"/>
                      <a:r>
                        <a:rPr lang="en-US" dirty="0">
                          <a:latin typeface="+mn-lt"/>
                        </a:rPr>
                        <a:t>Percentage (%)</a:t>
                      </a:r>
                    </a:p>
                  </a:txBody>
                  <a:tcPr anchor="ctr"/>
                </a:tc>
                <a:tc>
                  <a:txBody>
                    <a:bodyPr/>
                    <a:lstStyle>
                      <a:lvl1pPr marL="0" algn="l" defTabSz="914400" rtl="0" eaLnBrk="1" latinLnBrk="0" hangingPunct="1">
                        <a:defRPr sz="1800" kern="1200">
                          <a:solidFill>
                            <a:schemeClr val="dk1"/>
                          </a:solidFill>
                          <a:latin typeface="Tenorite "/>
                        </a:defRPr>
                      </a:lvl1pPr>
                      <a:lvl2pPr marL="457200" algn="l" defTabSz="914400" rtl="0" eaLnBrk="1" latinLnBrk="0" hangingPunct="1">
                        <a:defRPr sz="1800" kern="1200">
                          <a:solidFill>
                            <a:schemeClr val="dk1"/>
                          </a:solidFill>
                          <a:latin typeface="Tenorite "/>
                        </a:defRPr>
                      </a:lvl2pPr>
                      <a:lvl3pPr marL="914400" algn="l" defTabSz="914400" rtl="0" eaLnBrk="1" latinLnBrk="0" hangingPunct="1">
                        <a:defRPr sz="1800" kern="1200">
                          <a:solidFill>
                            <a:schemeClr val="dk1"/>
                          </a:solidFill>
                          <a:latin typeface="Tenorite "/>
                        </a:defRPr>
                      </a:lvl3pPr>
                      <a:lvl4pPr marL="1371600" algn="l" defTabSz="914400" rtl="0" eaLnBrk="1" latinLnBrk="0" hangingPunct="1">
                        <a:defRPr sz="1800" kern="1200">
                          <a:solidFill>
                            <a:schemeClr val="dk1"/>
                          </a:solidFill>
                          <a:latin typeface="Tenorite "/>
                        </a:defRPr>
                      </a:lvl4pPr>
                      <a:lvl5pPr marL="1828800" algn="l" defTabSz="914400" rtl="0" eaLnBrk="1" latinLnBrk="0" hangingPunct="1">
                        <a:defRPr sz="1800" kern="1200">
                          <a:solidFill>
                            <a:schemeClr val="dk1"/>
                          </a:solidFill>
                          <a:latin typeface="Tenorite "/>
                        </a:defRPr>
                      </a:lvl5pPr>
                      <a:lvl6pPr marL="2286000" algn="l" defTabSz="914400" rtl="0" eaLnBrk="1" latinLnBrk="0" hangingPunct="1">
                        <a:defRPr sz="1800" kern="1200">
                          <a:solidFill>
                            <a:schemeClr val="dk1"/>
                          </a:solidFill>
                          <a:latin typeface="Tenorite "/>
                        </a:defRPr>
                      </a:lvl6pPr>
                      <a:lvl7pPr marL="2743200" algn="l" defTabSz="914400" rtl="0" eaLnBrk="1" latinLnBrk="0" hangingPunct="1">
                        <a:defRPr sz="1800" kern="1200">
                          <a:solidFill>
                            <a:schemeClr val="dk1"/>
                          </a:solidFill>
                          <a:latin typeface="Tenorite "/>
                        </a:defRPr>
                      </a:lvl7pPr>
                      <a:lvl8pPr marL="3200400" algn="l" defTabSz="914400" rtl="0" eaLnBrk="1" latinLnBrk="0" hangingPunct="1">
                        <a:defRPr sz="1800" kern="1200">
                          <a:solidFill>
                            <a:schemeClr val="dk1"/>
                          </a:solidFill>
                          <a:latin typeface="Tenorite "/>
                        </a:defRPr>
                      </a:lvl8pPr>
                      <a:lvl9pPr marL="3657600" algn="l" defTabSz="914400" rtl="0" eaLnBrk="1" latinLnBrk="0" hangingPunct="1">
                        <a:defRPr sz="1800" kern="1200">
                          <a:solidFill>
                            <a:schemeClr val="dk1"/>
                          </a:solidFill>
                          <a:latin typeface="Tenorite "/>
                        </a:defRPr>
                      </a:lvl9pPr>
                    </a:lstStyle>
                    <a:p>
                      <a:pPr algn="ctr"/>
                      <a:r>
                        <a:rPr lang="en-US" dirty="0">
                          <a:latin typeface="+mn-lt"/>
                        </a:rPr>
                        <a:t>90</a:t>
                      </a:r>
                    </a:p>
                  </a:txBody>
                  <a:tcPr anchor="ctr"/>
                </a:tc>
                <a:tc>
                  <a:txBody>
                    <a:bodyPr/>
                    <a:lstStyle>
                      <a:lvl1pPr marL="0" algn="l" defTabSz="914400" rtl="0" eaLnBrk="1" latinLnBrk="0" hangingPunct="1">
                        <a:defRPr sz="1800" kern="1200">
                          <a:solidFill>
                            <a:schemeClr val="dk1"/>
                          </a:solidFill>
                          <a:latin typeface="Tenorite "/>
                        </a:defRPr>
                      </a:lvl1pPr>
                      <a:lvl2pPr marL="457200" algn="l" defTabSz="914400" rtl="0" eaLnBrk="1" latinLnBrk="0" hangingPunct="1">
                        <a:defRPr sz="1800" kern="1200">
                          <a:solidFill>
                            <a:schemeClr val="dk1"/>
                          </a:solidFill>
                          <a:latin typeface="Tenorite "/>
                        </a:defRPr>
                      </a:lvl2pPr>
                      <a:lvl3pPr marL="914400" algn="l" defTabSz="914400" rtl="0" eaLnBrk="1" latinLnBrk="0" hangingPunct="1">
                        <a:defRPr sz="1800" kern="1200">
                          <a:solidFill>
                            <a:schemeClr val="dk1"/>
                          </a:solidFill>
                          <a:latin typeface="Tenorite "/>
                        </a:defRPr>
                      </a:lvl3pPr>
                      <a:lvl4pPr marL="1371600" algn="l" defTabSz="914400" rtl="0" eaLnBrk="1" latinLnBrk="0" hangingPunct="1">
                        <a:defRPr sz="1800" kern="1200">
                          <a:solidFill>
                            <a:schemeClr val="dk1"/>
                          </a:solidFill>
                          <a:latin typeface="Tenorite "/>
                        </a:defRPr>
                      </a:lvl4pPr>
                      <a:lvl5pPr marL="1828800" algn="l" defTabSz="914400" rtl="0" eaLnBrk="1" latinLnBrk="0" hangingPunct="1">
                        <a:defRPr sz="1800" kern="1200">
                          <a:solidFill>
                            <a:schemeClr val="dk1"/>
                          </a:solidFill>
                          <a:latin typeface="Tenorite "/>
                        </a:defRPr>
                      </a:lvl5pPr>
                      <a:lvl6pPr marL="2286000" algn="l" defTabSz="914400" rtl="0" eaLnBrk="1" latinLnBrk="0" hangingPunct="1">
                        <a:defRPr sz="1800" kern="1200">
                          <a:solidFill>
                            <a:schemeClr val="dk1"/>
                          </a:solidFill>
                          <a:latin typeface="Tenorite "/>
                        </a:defRPr>
                      </a:lvl6pPr>
                      <a:lvl7pPr marL="2743200" algn="l" defTabSz="914400" rtl="0" eaLnBrk="1" latinLnBrk="0" hangingPunct="1">
                        <a:defRPr sz="1800" kern="1200">
                          <a:solidFill>
                            <a:schemeClr val="dk1"/>
                          </a:solidFill>
                          <a:latin typeface="Tenorite "/>
                        </a:defRPr>
                      </a:lvl7pPr>
                      <a:lvl8pPr marL="3200400" algn="l" defTabSz="914400" rtl="0" eaLnBrk="1" latinLnBrk="0" hangingPunct="1">
                        <a:defRPr sz="1800" kern="1200">
                          <a:solidFill>
                            <a:schemeClr val="dk1"/>
                          </a:solidFill>
                          <a:latin typeface="Tenorite "/>
                        </a:defRPr>
                      </a:lvl8pPr>
                      <a:lvl9pPr marL="3657600" algn="l" defTabSz="914400" rtl="0" eaLnBrk="1" latinLnBrk="0" hangingPunct="1">
                        <a:defRPr sz="1800" kern="1200">
                          <a:solidFill>
                            <a:schemeClr val="dk1"/>
                          </a:solidFill>
                          <a:latin typeface="Tenorite "/>
                        </a:defRPr>
                      </a:lvl9pPr>
                    </a:lstStyle>
                    <a:p>
                      <a:pPr algn="ctr"/>
                      <a:r>
                        <a:rPr lang="en-US" dirty="0">
                          <a:latin typeface="+mn-lt"/>
                        </a:rPr>
                        <a:t>95</a:t>
                      </a:r>
                    </a:p>
                  </a:txBody>
                  <a:tcPr anchor="ctr"/>
                </a:tc>
                <a:extLst>
                  <a:ext uri="{0D108BD9-81ED-4DB2-BD59-A6C34878D82A}">
                    <a16:rowId xmlns:a16="http://schemas.microsoft.com/office/drawing/2014/main" val="3591840781"/>
                  </a:ext>
                </a:extLst>
              </a:tr>
              <a:tr h="1064844">
                <a:tc>
                  <a:txBody>
                    <a:bodyPr/>
                    <a:lstStyle>
                      <a:lvl1pPr marL="0" algn="l" defTabSz="914400" rtl="0" eaLnBrk="1" latinLnBrk="0" hangingPunct="1">
                        <a:defRPr sz="1800" kern="1200">
                          <a:solidFill>
                            <a:schemeClr val="dk1"/>
                          </a:solidFill>
                          <a:latin typeface="Tenorite "/>
                        </a:defRPr>
                      </a:lvl1pPr>
                      <a:lvl2pPr marL="457200" algn="l" defTabSz="914400" rtl="0" eaLnBrk="1" latinLnBrk="0" hangingPunct="1">
                        <a:defRPr sz="1800" kern="1200">
                          <a:solidFill>
                            <a:schemeClr val="dk1"/>
                          </a:solidFill>
                          <a:latin typeface="Tenorite "/>
                        </a:defRPr>
                      </a:lvl2pPr>
                      <a:lvl3pPr marL="914400" algn="l" defTabSz="914400" rtl="0" eaLnBrk="1" latinLnBrk="0" hangingPunct="1">
                        <a:defRPr sz="1800" kern="1200">
                          <a:solidFill>
                            <a:schemeClr val="dk1"/>
                          </a:solidFill>
                          <a:latin typeface="Tenorite "/>
                        </a:defRPr>
                      </a:lvl3pPr>
                      <a:lvl4pPr marL="1371600" algn="l" defTabSz="914400" rtl="0" eaLnBrk="1" latinLnBrk="0" hangingPunct="1">
                        <a:defRPr sz="1800" kern="1200">
                          <a:solidFill>
                            <a:schemeClr val="dk1"/>
                          </a:solidFill>
                          <a:latin typeface="Tenorite "/>
                        </a:defRPr>
                      </a:lvl4pPr>
                      <a:lvl5pPr marL="1828800" algn="l" defTabSz="914400" rtl="0" eaLnBrk="1" latinLnBrk="0" hangingPunct="1">
                        <a:defRPr sz="1800" kern="1200">
                          <a:solidFill>
                            <a:schemeClr val="dk1"/>
                          </a:solidFill>
                          <a:latin typeface="Tenorite "/>
                        </a:defRPr>
                      </a:lvl5pPr>
                      <a:lvl6pPr marL="2286000" algn="l" defTabSz="914400" rtl="0" eaLnBrk="1" latinLnBrk="0" hangingPunct="1">
                        <a:defRPr sz="1800" kern="1200">
                          <a:solidFill>
                            <a:schemeClr val="dk1"/>
                          </a:solidFill>
                          <a:latin typeface="Tenorite "/>
                        </a:defRPr>
                      </a:lvl6pPr>
                      <a:lvl7pPr marL="2743200" algn="l" defTabSz="914400" rtl="0" eaLnBrk="1" latinLnBrk="0" hangingPunct="1">
                        <a:defRPr sz="1800" kern="1200">
                          <a:solidFill>
                            <a:schemeClr val="dk1"/>
                          </a:solidFill>
                          <a:latin typeface="Tenorite "/>
                        </a:defRPr>
                      </a:lvl7pPr>
                      <a:lvl8pPr marL="3200400" algn="l" defTabSz="914400" rtl="0" eaLnBrk="1" latinLnBrk="0" hangingPunct="1">
                        <a:defRPr sz="1800" kern="1200">
                          <a:solidFill>
                            <a:schemeClr val="dk1"/>
                          </a:solidFill>
                          <a:latin typeface="Tenorite "/>
                        </a:defRPr>
                      </a:lvl8pPr>
                      <a:lvl9pPr marL="3657600" algn="l" defTabSz="914400" rtl="0" eaLnBrk="1" latinLnBrk="0" hangingPunct="1">
                        <a:defRPr sz="1800" kern="1200">
                          <a:solidFill>
                            <a:schemeClr val="dk1"/>
                          </a:solidFill>
                          <a:latin typeface="Tenorite "/>
                        </a:defRPr>
                      </a:lvl9pPr>
                    </a:lstStyle>
                    <a:p>
                      <a:pPr algn="ctr"/>
                      <a:r>
                        <a:rPr lang="en-US" dirty="0">
                          <a:latin typeface="+mn-lt"/>
                        </a:rPr>
                        <a:t>Rate of information retention</a:t>
                      </a:r>
                    </a:p>
                  </a:txBody>
                  <a:tcPr anchor="ctr"/>
                </a:tc>
                <a:tc>
                  <a:txBody>
                    <a:bodyPr/>
                    <a:lstStyle>
                      <a:lvl1pPr marL="0" algn="l" defTabSz="914400" rtl="0" eaLnBrk="1" latinLnBrk="0" hangingPunct="1">
                        <a:defRPr sz="1800" kern="1200">
                          <a:solidFill>
                            <a:schemeClr val="dk1"/>
                          </a:solidFill>
                          <a:latin typeface="Tenorite "/>
                        </a:defRPr>
                      </a:lvl1pPr>
                      <a:lvl2pPr marL="457200" algn="l" defTabSz="914400" rtl="0" eaLnBrk="1" latinLnBrk="0" hangingPunct="1">
                        <a:defRPr sz="1800" kern="1200">
                          <a:solidFill>
                            <a:schemeClr val="dk1"/>
                          </a:solidFill>
                          <a:latin typeface="Tenorite "/>
                        </a:defRPr>
                      </a:lvl2pPr>
                      <a:lvl3pPr marL="914400" algn="l" defTabSz="914400" rtl="0" eaLnBrk="1" latinLnBrk="0" hangingPunct="1">
                        <a:defRPr sz="1800" kern="1200">
                          <a:solidFill>
                            <a:schemeClr val="dk1"/>
                          </a:solidFill>
                          <a:latin typeface="Tenorite "/>
                        </a:defRPr>
                      </a:lvl3pPr>
                      <a:lvl4pPr marL="1371600" algn="l" defTabSz="914400" rtl="0" eaLnBrk="1" latinLnBrk="0" hangingPunct="1">
                        <a:defRPr sz="1800" kern="1200">
                          <a:solidFill>
                            <a:schemeClr val="dk1"/>
                          </a:solidFill>
                          <a:latin typeface="Tenorite "/>
                        </a:defRPr>
                      </a:lvl4pPr>
                      <a:lvl5pPr marL="1828800" algn="l" defTabSz="914400" rtl="0" eaLnBrk="1" latinLnBrk="0" hangingPunct="1">
                        <a:defRPr sz="1800" kern="1200">
                          <a:solidFill>
                            <a:schemeClr val="dk1"/>
                          </a:solidFill>
                          <a:latin typeface="Tenorite "/>
                        </a:defRPr>
                      </a:lvl5pPr>
                      <a:lvl6pPr marL="2286000" algn="l" defTabSz="914400" rtl="0" eaLnBrk="1" latinLnBrk="0" hangingPunct="1">
                        <a:defRPr sz="1800" kern="1200">
                          <a:solidFill>
                            <a:schemeClr val="dk1"/>
                          </a:solidFill>
                          <a:latin typeface="Tenorite "/>
                        </a:defRPr>
                      </a:lvl6pPr>
                      <a:lvl7pPr marL="2743200" algn="l" defTabSz="914400" rtl="0" eaLnBrk="1" latinLnBrk="0" hangingPunct="1">
                        <a:defRPr sz="1800" kern="1200">
                          <a:solidFill>
                            <a:schemeClr val="dk1"/>
                          </a:solidFill>
                          <a:latin typeface="Tenorite "/>
                        </a:defRPr>
                      </a:lvl7pPr>
                      <a:lvl8pPr marL="3200400" algn="l" defTabSz="914400" rtl="0" eaLnBrk="1" latinLnBrk="0" hangingPunct="1">
                        <a:defRPr sz="1800" kern="1200">
                          <a:solidFill>
                            <a:schemeClr val="dk1"/>
                          </a:solidFill>
                          <a:latin typeface="Tenorite "/>
                        </a:defRPr>
                      </a:lvl8pPr>
                      <a:lvl9pPr marL="3657600" algn="l" defTabSz="914400" rtl="0" eaLnBrk="1" latinLnBrk="0" hangingPunct="1">
                        <a:defRPr sz="1800" kern="1200">
                          <a:solidFill>
                            <a:schemeClr val="dk1"/>
                          </a:solidFill>
                          <a:latin typeface="Tenorite "/>
                        </a:defRPr>
                      </a:lvl9pPr>
                    </a:lstStyle>
                    <a:p>
                      <a:pPr algn="ctr"/>
                      <a:r>
                        <a:rPr lang="en-US" dirty="0">
                          <a:latin typeface="+mn-lt"/>
                        </a:rPr>
                        <a:t>Percentage (%)</a:t>
                      </a:r>
                    </a:p>
                  </a:txBody>
                  <a:tcPr anchor="ctr"/>
                </a:tc>
                <a:tc>
                  <a:txBody>
                    <a:bodyPr/>
                    <a:lstStyle>
                      <a:lvl1pPr marL="0" algn="l" defTabSz="914400" rtl="0" eaLnBrk="1" latinLnBrk="0" hangingPunct="1">
                        <a:defRPr sz="1800" kern="1200">
                          <a:solidFill>
                            <a:schemeClr val="dk1"/>
                          </a:solidFill>
                          <a:latin typeface="Tenorite "/>
                        </a:defRPr>
                      </a:lvl1pPr>
                      <a:lvl2pPr marL="457200" algn="l" defTabSz="914400" rtl="0" eaLnBrk="1" latinLnBrk="0" hangingPunct="1">
                        <a:defRPr sz="1800" kern="1200">
                          <a:solidFill>
                            <a:schemeClr val="dk1"/>
                          </a:solidFill>
                          <a:latin typeface="Tenorite "/>
                        </a:defRPr>
                      </a:lvl2pPr>
                      <a:lvl3pPr marL="914400" algn="l" defTabSz="914400" rtl="0" eaLnBrk="1" latinLnBrk="0" hangingPunct="1">
                        <a:defRPr sz="1800" kern="1200">
                          <a:solidFill>
                            <a:schemeClr val="dk1"/>
                          </a:solidFill>
                          <a:latin typeface="Tenorite "/>
                        </a:defRPr>
                      </a:lvl3pPr>
                      <a:lvl4pPr marL="1371600" algn="l" defTabSz="914400" rtl="0" eaLnBrk="1" latinLnBrk="0" hangingPunct="1">
                        <a:defRPr sz="1800" kern="1200">
                          <a:solidFill>
                            <a:schemeClr val="dk1"/>
                          </a:solidFill>
                          <a:latin typeface="Tenorite "/>
                        </a:defRPr>
                      </a:lvl4pPr>
                      <a:lvl5pPr marL="1828800" algn="l" defTabSz="914400" rtl="0" eaLnBrk="1" latinLnBrk="0" hangingPunct="1">
                        <a:defRPr sz="1800" kern="1200">
                          <a:solidFill>
                            <a:schemeClr val="dk1"/>
                          </a:solidFill>
                          <a:latin typeface="Tenorite "/>
                        </a:defRPr>
                      </a:lvl5pPr>
                      <a:lvl6pPr marL="2286000" algn="l" defTabSz="914400" rtl="0" eaLnBrk="1" latinLnBrk="0" hangingPunct="1">
                        <a:defRPr sz="1800" kern="1200">
                          <a:solidFill>
                            <a:schemeClr val="dk1"/>
                          </a:solidFill>
                          <a:latin typeface="Tenorite "/>
                        </a:defRPr>
                      </a:lvl6pPr>
                      <a:lvl7pPr marL="2743200" algn="l" defTabSz="914400" rtl="0" eaLnBrk="1" latinLnBrk="0" hangingPunct="1">
                        <a:defRPr sz="1800" kern="1200">
                          <a:solidFill>
                            <a:schemeClr val="dk1"/>
                          </a:solidFill>
                          <a:latin typeface="Tenorite "/>
                        </a:defRPr>
                      </a:lvl7pPr>
                      <a:lvl8pPr marL="3200400" algn="l" defTabSz="914400" rtl="0" eaLnBrk="1" latinLnBrk="0" hangingPunct="1">
                        <a:defRPr sz="1800" kern="1200">
                          <a:solidFill>
                            <a:schemeClr val="dk1"/>
                          </a:solidFill>
                          <a:latin typeface="Tenorite "/>
                        </a:defRPr>
                      </a:lvl8pPr>
                      <a:lvl9pPr marL="3657600" algn="l" defTabSz="914400" rtl="0" eaLnBrk="1" latinLnBrk="0" hangingPunct="1">
                        <a:defRPr sz="1800" kern="1200">
                          <a:solidFill>
                            <a:schemeClr val="dk1"/>
                          </a:solidFill>
                          <a:latin typeface="Tenorite "/>
                        </a:defRPr>
                      </a:lvl9pPr>
                    </a:lstStyle>
                    <a:p>
                      <a:pPr algn="ctr"/>
                      <a:r>
                        <a:rPr lang="en-US" dirty="0">
                          <a:latin typeface="+mn-lt"/>
                        </a:rPr>
                        <a:t>80</a:t>
                      </a:r>
                    </a:p>
                  </a:txBody>
                  <a:tcPr anchor="ctr"/>
                </a:tc>
                <a:tc>
                  <a:txBody>
                    <a:bodyPr/>
                    <a:lstStyle>
                      <a:lvl1pPr marL="0" algn="l" defTabSz="914400" rtl="0" eaLnBrk="1" latinLnBrk="0" hangingPunct="1">
                        <a:defRPr sz="1800" kern="1200">
                          <a:solidFill>
                            <a:schemeClr val="dk1"/>
                          </a:solidFill>
                          <a:latin typeface="Tenorite "/>
                        </a:defRPr>
                      </a:lvl1pPr>
                      <a:lvl2pPr marL="457200" algn="l" defTabSz="914400" rtl="0" eaLnBrk="1" latinLnBrk="0" hangingPunct="1">
                        <a:defRPr sz="1800" kern="1200">
                          <a:solidFill>
                            <a:schemeClr val="dk1"/>
                          </a:solidFill>
                          <a:latin typeface="Tenorite "/>
                        </a:defRPr>
                      </a:lvl2pPr>
                      <a:lvl3pPr marL="914400" algn="l" defTabSz="914400" rtl="0" eaLnBrk="1" latinLnBrk="0" hangingPunct="1">
                        <a:defRPr sz="1800" kern="1200">
                          <a:solidFill>
                            <a:schemeClr val="dk1"/>
                          </a:solidFill>
                          <a:latin typeface="Tenorite "/>
                        </a:defRPr>
                      </a:lvl3pPr>
                      <a:lvl4pPr marL="1371600" algn="l" defTabSz="914400" rtl="0" eaLnBrk="1" latinLnBrk="0" hangingPunct="1">
                        <a:defRPr sz="1800" kern="1200">
                          <a:solidFill>
                            <a:schemeClr val="dk1"/>
                          </a:solidFill>
                          <a:latin typeface="Tenorite "/>
                        </a:defRPr>
                      </a:lvl4pPr>
                      <a:lvl5pPr marL="1828800" algn="l" defTabSz="914400" rtl="0" eaLnBrk="1" latinLnBrk="0" hangingPunct="1">
                        <a:defRPr sz="1800" kern="1200">
                          <a:solidFill>
                            <a:schemeClr val="dk1"/>
                          </a:solidFill>
                          <a:latin typeface="Tenorite "/>
                        </a:defRPr>
                      </a:lvl5pPr>
                      <a:lvl6pPr marL="2286000" algn="l" defTabSz="914400" rtl="0" eaLnBrk="1" latinLnBrk="0" hangingPunct="1">
                        <a:defRPr sz="1800" kern="1200">
                          <a:solidFill>
                            <a:schemeClr val="dk1"/>
                          </a:solidFill>
                          <a:latin typeface="Tenorite "/>
                        </a:defRPr>
                      </a:lvl6pPr>
                      <a:lvl7pPr marL="2743200" algn="l" defTabSz="914400" rtl="0" eaLnBrk="1" latinLnBrk="0" hangingPunct="1">
                        <a:defRPr sz="1800" kern="1200">
                          <a:solidFill>
                            <a:schemeClr val="dk1"/>
                          </a:solidFill>
                          <a:latin typeface="Tenorite "/>
                        </a:defRPr>
                      </a:lvl7pPr>
                      <a:lvl8pPr marL="3200400" algn="l" defTabSz="914400" rtl="0" eaLnBrk="1" latinLnBrk="0" hangingPunct="1">
                        <a:defRPr sz="1800" kern="1200">
                          <a:solidFill>
                            <a:schemeClr val="dk1"/>
                          </a:solidFill>
                          <a:latin typeface="Tenorite "/>
                        </a:defRPr>
                      </a:lvl8pPr>
                      <a:lvl9pPr marL="3657600" algn="l" defTabSz="914400" rtl="0" eaLnBrk="1" latinLnBrk="0" hangingPunct="1">
                        <a:defRPr sz="1800" kern="1200">
                          <a:solidFill>
                            <a:schemeClr val="dk1"/>
                          </a:solidFill>
                          <a:latin typeface="Tenorite "/>
                        </a:defRPr>
                      </a:lvl9pPr>
                    </a:lstStyle>
                    <a:p>
                      <a:pPr algn="ctr"/>
                      <a:r>
                        <a:rPr lang="en-US" dirty="0">
                          <a:latin typeface="+mn-lt"/>
                        </a:rPr>
                        <a:t>85</a:t>
                      </a:r>
                    </a:p>
                  </a:txBody>
                  <a:tcPr anchor="ctr"/>
                </a:tc>
                <a:extLst>
                  <a:ext uri="{0D108BD9-81ED-4DB2-BD59-A6C34878D82A}">
                    <a16:rowId xmlns:a16="http://schemas.microsoft.com/office/drawing/2014/main" val="335389741"/>
                  </a:ext>
                </a:extLst>
              </a:tr>
            </a:tbl>
          </a:graphicData>
        </a:graphic>
      </p:graphicFrame>
    </p:spTree>
    <p:extLst>
      <p:ext uri="{BB962C8B-B14F-4D97-AF65-F5344CB8AC3E}">
        <p14:creationId xmlns:p14="http://schemas.microsoft.com/office/powerpoint/2010/main" val="21700711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E810E-8E37-1D8A-245B-020E4E4C0B9F}"/>
              </a:ext>
            </a:extLst>
          </p:cNvPr>
          <p:cNvSpPr>
            <a:spLocks noGrp="1"/>
          </p:cNvSpPr>
          <p:nvPr>
            <p:ph type="title"/>
          </p:nvPr>
        </p:nvSpPr>
        <p:spPr/>
        <p:txBody>
          <a:bodyPr/>
          <a:lstStyle/>
          <a:p>
            <a:r>
              <a:rPr lang="en-US" dirty="0"/>
              <a:t>FINAL TIPS &amp; TAKEAWAYS</a:t>
            </a:r>
          </a:p>
        </p:txBody>
      </p:sp>
      <p:sp>
        <p:nvSpPr>
          <p:cNvPr id="3" name="Content Placeholder 2">
            <a:extLst>
              <a:ext uri="{FF2B5EF4-FFF2-40B4-BE49-F238E27FC236}">
                <a16:creationId xmlns:a16="http://schemas.microsoft.com/office/drawing/2014/main" id="{7D7CECA3-144C-CD4B-9246-81B4F2E65466}"/>
              </a:ext>
            </a:extLst>
          </p:cNvPr>
          <p:cNvSpPr>
            <a:spLocks noGrp="1"/>
          </p:cNvSpPr>
          <p:nvPr>
            <p:ph sz="quarter" idx="36"/>
          </p:nvPr>
        </p:nvSpPr>
        <p:spPr/>
        <p:txBody>
          <a:bodyPr/>
          <a:lstStyle/>
          <a:p>
            <a:r>
              <a:rPr lang="en-US" dirty="0"/>
              <a:t>Consistent rehearsal</a:t>
            </a:r>
          </a:p>
          <a:p>
            <a:pPr lvl="1"/>
            <a:r>
              <a:rPr lang="en-US" dirty="0"/>
              <a:t>Strengthen your familiarity</a:t>
            </a:r>
          </a:p>
          <a:p>
            <a:r>
              <a:rPr lang="en-US" dirty="0"/>
              <a:t>Refine delivery style</a:t>
            </a:r>
          </a:p>
          <a:p>
            <a:pPr lvl="1"/>
            <a:r>
              <a:rPr lang="en-US" dirty="0"/>
              <a:t>Pacing, tone, and emphasis</a:t>
            </a:r>
          </a:p>
          <a:p>
            <a:r>
              <a:rPr lang="en-US" dirty="0"/>
              <a:t>Timing and transitions</a:t>
            </a:r>
          </a:p>
          <a:p>
            <a:pPr lvl="1"/>
            <a:r>
              <a:rPr lang="en-US" dirty="0"/>
              <a:t>Aim for seamless, professional delivery</a:t>
            </a:r>
          </a:p>
          <a:p>
            <a:r>
              <a:rPr lang="en-US" dirty="0"/>
              <a:t>Practice audience</a:t>
            </a:r>
          </a:p>
          <a:p>
            <a:pPr lvl="1"/>
            <a:r>
              <a:rPr lang="en-US" dirty="0"/>
              <a:t>Enlist colleagues to listen &amp; provide feedback</a:t>
            </a:r>
          </a:p>
        </p:txBody>
      </p:sp>
      <p:sp>
        <p:nvSpPr>
          <p:cNvPr id="5" name="Content Placeholder 4">
            <a:extLst>
              <a:ext uri="{FF2B5EF4-FFF2-40B4-BE49-F238E27FC236}">
                <a16:creationId xmlns:a16="http://schemas.microsoft.com/office/drawing/2014/main" id="{A33D1544-95D3-8A05-6E1B-C08C307C55D4}"/>
              </a:ext>
            </a:extLst>
          </p:cNvPr>
          <p:cNvSpPr>
            <a:spLocks noGrp="1"/>
          </p:cNvSpPr>
          <p:nvPr>
            <p:ph sz="quarter" idx="37"/>
          </p:nvPr>
        </p:nvSpPr>
        <p:spPr/>
        <p:txBody>
          <a:bodyPr/>
          <a:lstStyle/>
          <a:p>
            <a:r>
              <a:rPr lang="en-US" dirty="0"/>
              <a:t>Seek feedback</a:t>
            </a:r>
          </a:p>
          <a:p>
            <a:r>
              <a:rPr lang="en-US" dirty="0"/>
              <a:t>Reflect on performance</a:t>
            </a:r>
          </a:p>
          <a:p>
            <a:r>
              <a:rPr lang="en-US" dirty="0"/>
              <a:t>Explore new techniques</a:t>
            </a:r>
          </a:p>
          <a:p>
            <a:r>
              <a:rPr lang="en-US" dirty="0"/>
              <a:t>Set personal goals</a:t>
            </a:r>
          </a:p>
          <a:p>
            <a:r>
              <a:rPr lang="en-US" dirty="0"/>
              <a:t>Iterate and adapt</a:t>
            </a:r>
          </a:p>
        </p:txBody>
      </p:sp>
      <p:sp>
        <p:nvSpPr>
          <p:cNvPr id="4" name="Slide Number Placeholder 3">
            <a:extLst>
              <a:ext uri="{FF2B5EF4-FFF2-40B4-BE49-F238E27FC236}">
                <a16:creationId xmlns:a16="http://schemas.microsoft.com/office/drawing/2014/main" id="{FD1E69EA-A9E8-C521-7C62-DA1F24879918}"/>
              </a:ext>
            </a:extLst>
          </p:cNvPr>
          <p:cNvSpPr>
            <a:spLocks noGrp="1"/>
          </p:cNvSpPr>
          <p:nvPr>
            <p:ph type="sldNum" sz="quarter" idx="12"/>
          </p:nvPr>
        </p:nvSpPr>
        <p:spPr/>
        <p:txBody>
          <a:bodyPr/>
          <a:lstStyle/>
          <a:p>
            <a:fld id="{FE024F78-56A6-7740-B68D-8D4D026EDF3F}" type="slidenum">
              <a:rPr lang="en-US" smtClean="0"/>
              <a:pPr/>
              <a:t>11</a:t>
            </a:fld>
            <a:endParaRPr lang="en-US" dirty="0"/>
          </a:p>
        </p:txBody>
      </p:sp>
    </p:spTree>
    <p:extLst>
      <p:ext uri="{BB962C8B-B14F-4D97-AF65-F5344CB8AC3E}">
        <p14:creationId xmlns:p14="http://schemas.microsoft.com/office/powerpoint/2010/main" val="796952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EF125C3-99F8-5ABF-1328-0370F112121B}"/>
              </a:ext>
            </a:extLst>
          </p:cNvPr>
          <p:cNvSpPr>
            <a:spLocks noGrp="1"/>
          </p:cNvSpPr>
          <p:nvPr>
            <p:ph type="title"/>
          </p:nvPr>
        </p:nvSpPr>
        <p:spPr/>
        <p:txBody>
          <a:bodyPr/>
          <a:lstStyle/>
          <a:p>
            <a:r>
              <a:rPr lang="en-US" dirty="0"/>
              <a:t>SPEAKING ENGAGEMENT METRICS</a:t>
            </a:r>
          </a:p>
        </p:txBody>
      </p:sp>
      <p:graphicFrame>
        <p:nvGraphicFramePr>
          <p:cNvPr id="5" name="Table Placeholder 2">
            <a:extLst>
              <a:ext uri="{FF2B5EF4-FFF2-40B4-BE49-F238E27FC236}">
                <a16:creationId xmlns:a16="http://schemas.microsoft.com/office/drawing/2014/main" id="{8EEA5630-8504-C8C7-2F0C-EE6D53FDDCC5}"/>
              </a:ext>
            </a:extLst>
          </p:cNvPr>
          <p:cNvGraphicFramePr>
            <a:graphicFrameLocks noGrp="1"/>
          </p:cNvGraphicFramePr>
          <p:nvPr>
            <p:ph type="tbl" sz="quarter" idx="13"/>
            <p:extLst>
              <p:ext uri="{D42A27DB-BD31-4B8C-83A1-F6EECF244321}">
                <p14:modId xmlns:p14="http://schemas.microsoft.com/office/powerpoint/2010/main" val="3050753078"/>
              </p:ext>
            </p:extLst>
          </p:nvPr>
        </p:nvGraphicFramePr>
        <p:xfrm>
          <a:off x="835025" y="2560638"/>
          <a:ext cx="10515600" cy="3478212"/>
        </p:xfrm>
        <a:graphic>
          <a:graphicData uri="http://schemas.openxmlformats.org/drawingml/2006/table">
            <a:tbl>
              <a:tblPr firstRow="1" bandRow="1">
                <a:tableStyleId>{10A1B5D5-9B99-4C35-A422-299274C87663}</a:tableStyleId>
              </a:tblPr>
              <a:tblGrid>
                <a:gridCol w="3433998">
                  <a:extLst>
                    <a:ext uri="{9D8B030D-6E8A-4147-A177-3AD203B41FA5}">
                      <a16:colId xmlns:a16="http://schemas.microsoft.com/office/drawing/2014/main" val="127040821"/>
                    </a:ext>
                  </a:extLst>
                </a:gridCol>
                <a:gridCol w="2450892">
                  <a:extLst>
                    <a:ext uri="{9D8B030D-6E8A-4147-A177-3AD203B41FA5}">
                      <a16:colId xmlns:a16="http://schemas.microsoft.com/office/drawing/2014/main" val="149845700"/>
                    </a:ext>
                  </a:extLst>
                </a:gridCol>
                <a:gridCol w="2375942">
                  <a:extLst>
                    <a:ext uri="{9D8B030D-6E8A-4147-A177-3AD203B41FA5}">
                      <a16:colId xmlns:a16="http://schemas.microsoft.com/office/drawing/2014/main" val="3119692462"/>
                    </a:ext>
                  </a:extLst>
                </a:gridCol>
                <a:gridCol w="2254769">
                  <a:extLst>
                    <a:ext uri="{9D8B030D-6E8A-4147-A177-3AD203B41FA5}">
                      <a16:colId xmlns:a16="http://schemas.microsoft.com/office/drawing/2014/main" val="3472639139"/>
                    </a:ext>
                  </a:extLst>
                </a:gridCol>
              </a:tblGrid>
              <a:tr h="579526">
                <a:tc>
                  <a:txBody>
                    <a:bodyPr/>
                    <a:lstStyle/>
                    <a:p>
                      <a:pPr algn="ctr"/>
                      <a:r>
                        <a:rPr lang="en-US" dirty="0"/>
                        <a:t>IMPACT FACTOR</a:t>
                      </a:r>
                      <a:endParaRPr lang="en-US" b="0" dirty="0"/>
                    </a:p>
                  </a:txBody>
                  <a:tcPr anchor="ctr"/>
                </a:tc>
                <a:tc>
                  <a:txBody>
                    <a:bodyPr/>
                    <a:lstStyle/>
                    <a:p>
                      <a:pPr algn="ctr"/>
                      <a:r>
                        <a:rPr lang="en-US" dirty="0"/>
                        <a:t>MEASUREMENT</a:t>
                      </a:r>
                      <a:endParaRPr lang="en-US" b="0" dirty="0"/>
                    </a:p>
                  </a:txBody>
                  <a:tcPr anchor="ctr"/>
                </a:tc>
                <a:tc>
                  <a:txBody>
                    <a:bodyPr/>
                    <a:lstStyle/>
                    <a:p>
                      <a:pPr algn="ctr"/>
                      <a:r>
                        <a:rPr lang="en-US" dirty="0"/>
                        <a:t>TARGET</a:t>
                      </a:r>
                      <a:endParaRPr lang="en-US" b="0" dirty="0"/>
                    </a:p>
                  </a:txBody>
                  <a:tcPr anchor="ctr"/>
                </a:tc>
                <a:tc>
                  <a:txBody>
                    <a:bodyPr/>
                    <a:lstStyle/>
                    <a:p>
                      <a:pPr algn="ctr"/>
                      <a:r>
                        <a:rPr lang="en-US" dirty="0"/>
                        <a:t>ACHIEVED</a:t>
                      </a:r>
                      <a:endParaRPr lang="en-US" b="0" dirty="0"/>
                    </a:p>
                  </a:txBody>
                  <a:tcPr anchor="ctr"/>
                </a:tc>
                <a:extLst>
                  <a:ext uri="{0D108BD9-81ED-4DB2-BD59-A6C34878D82A}">
                    <a16:rowId xmlns:a16="http://schemas.microsoft.com/office/drawing/2014/main" val="3298013591"/>
                  </a:ext>
                </a:extLst>
              </a:tr>
              <a:tr h="579526">
                <a:tc>
                  <a:txBody>
                    <a:bodyPr/>
                    <a:lstStyle/>
                    <a:p>
                      <a:pPr algn="ctr"/>
                      <a:r>
                        <a:rPr lang="en-US" dirty="0"/>
                        <a:t>Audience interaction</a:t>
                      </a:r>
                    </a:p>
                  </a:txBody>
                  <a:tcPr anchor="ctr"/>
                </a:tc>
                <a:tc>
                  <a:txBody>
                    <a:bodyPr/>
                    <a:lstStyle/>
                    <a:p>
                      <a:pPr algn="ctr"/>
                      <a:r>
                        <a:rPr lang="en-US" dirty="0"/>
                        <a:t>Percentage (%)</a:t>
                      </a:r>
                    </a:p>
                  </a:txBody>
                  <a:tcPr anchor="ctr"/>
                </a:tc>
                <a:tc>
                  <a:txBody>
                    <a:bodyPr/>
                    <a:lstStyle/>
                    <a:p>
                      <a:pPr algn="ctr"/>
                      <a:r>
                        <a:rPr lang="en-US" dirty="0"/>
                        <a:t>85</a:t>
                      </a:r>
                    </a:p>
                  </a:txBody>
                  <a:tcPr anchor="ctr"/>
                </a:tc>
                <a:tc>
                  <a:txBody>
                    <a:bodyPr/>
                    <a:lstStyle/>
                    <a:p>
                      <a:pPr algn="ctr"/>
                      <a:r>
                        <a:rPr lang="en-US" dirty="0"/>
                        <a:t>88</a:t>
                      </a:r>
                    </a:p>
                  </a:txBody>
                  <a:tcPr anchor="ctr"/>
                </a:tc>
                <a:extLst>
                  <a:ext uri="{0D108BD9-81ED-4DB2-BD59-A6C34878D82A}">
                    <a16:rowId xmlns:a16="http://schemas.microsoft.com/office/drawing/2014/main" val="3873867931"/>
                  </a:ext>
                </a:extLst>
              </a:tr>
              <a:tr h="579526">
                <a:tc>
                  <a:txBody>
                    <a:bodyPr/>
                    <a:lstStyle/>
                    <a:p>
                      <a:pPr algn="ctr"/>
                      <a:r>
                        <a:rPr lang="en-US" dirty="0"/>
                        <a:t>Knowledge retention</a:t>
                      </a:r>
                    </a:p>
                  </a:txBody>
                  <a:tcPr anchor="ctr"/>
                </a:tc>
                <a:tc>
                  <a:txBody>
                    <a:bodyPr/>
                    <a:lstStyle/>
                    <a:p>
                      <a:pPr algn="ctr"/>
                      <a:r>
                        <a:rPr lang="en-US" dirty="0"/>
                        <a:t>Percentage (%)</a:t>
                      </a:r>
                    </a:p>
                  </a:txBody>
                  <a:tcPr anchor="ctr"/>
                </a:tc>
                <a:tc>
                  <a:txBody>
                    <a:bodyPr/>
                    <a:lstStyle/>
                    <a:p>
                      <a:pPr algn="ctr"/>
                      <a:r>
                        <a:rPr lang="en-US" dirty="0"/>
                        <a:t>75</a:t>
                      </a:r>
                    </a:p>
                  </a:txBody>
                  <a:tcPr anchor="ctr"/>
                </a:tc>
                <a:tc>
                  <a:txBody>
                    <a:bodyPr/>
                    <a:lstStyle/>
                    <a:p>
                      <a:pPr algn="ctr"/>
                      <a:r>
                        <a:rPr lang="en-US" dirty="0"/>
                        <a:t>80</a:t>
                      </a:r>
                    </a:p>
                  </a:txBody>
                  <a:tcPr anchor="ctr"/>
                </a:tc>
                <a:extLst>
                  <a:ext uri="{0D108BD9-81ED-4DB2-BD59-A6C34878D82A}">
                    <a16:rowId xmlns:a16="http://schemas.microsoft.com/office/drawing/2014/main" val="85209771"/>
                  </a:ext>
                </a:extLst>
              </a:tr>
              <a:tr h="579526">
                <a:tc>
                  <a:txBody>
                    <a:bodyPr/>
                    <a:lstStyle/>
                    <a:p>
                      <a:pPr algn="ctr"/>
                      <a:r>
                        <a:rPr lang="en-US" dirty="0"/>
                        <a:t>Post-presentation surveys</a:t>
                      </a:r>
                    </a:p>
                  </a:txBody>
                  <a:tcPr anchor="ctr"/>
                </a:tc>
                <a:tc>
                  <a:txBody>
                    <a:bodyPr/>
                    <a:lstStyle/>
                    <a:p>
                      <a:pPr algn="ctr"/>
                      <a:r>
                        <a:rPr lang="en-US" dirty="0"/>
                        <a:t>Average rating</a:t>
                      </a:r>
                    </a:p>
                  </a:txBody>
                  <a:tcPr anchor="ctr"/>
                </a:tc>
                <a:tc>
                  <a:txBody>
                    <a:bodyPr/>
                    <a:lstStyle/>
                    <a:p>
                      <a:pPr algn="ctr"/>
                      <a:r>
                        <a:rPr lang="en-US" dirty="0"/>
                        <a:t>4.2</a:t>
                      </a:r>
                    </a:p>
                  </a:txBody>
                  <a:tcPr anchor="ctr"/>
                </a:tc>
                <a:tc>
                  <a:txBody>
                    <a:bodyPr/>
                    <a:lstStyle/>
                    <a:p>
                      <a:pPr algn="ctr"/>
                      <a:r>
                        <a:rPr lang="en-US" dirty="0"/>
                        <a:t>4.5</a:t>
                      </a:r>
                    </a:p>
                  </a:txBody>
                  <a:tcPr anchor="ctr"/>
                </a:tc>
                <a:extLst>
                  <a:ext uri="{0D108BD9-81ED-4DB2-BD59-A6C34878D82A}">
                    <a16:rowId xmlns:a16="http://schemas.microsoft.com/office/drawing/2014/main" val="4061031278"/>
                  </a:ext>
                </a:extLst>
              </a:tr>
              <a:tr h="579526">
                <a:tc>
                  <a:txBody>
                    <a:bodyPr/>
                    <a:lstStyle/>
                    <a:p>
                      <a:pPr algn="ctr"/>
                      <a:r>
                        <a:rPr lang="en-US" dirty="0"/>
                        <a:t>Referral rate</a:t>
                      </a:r>
                    </a:p>
                  </a:txBody>
                  <a:tcPr anchor="ctr"/>
                </a:tc>
                <a:tc>
                  <a:txBody>
                    <a:bodyPr/>
                    <a:lstStyle/>
                    <a:p>
                      <a:pPr algn="ctr"/>
                      <a:r>
                        <a:rPr lang="en-US" dirty="0"/>
                        <a:t>Percentage (%)</a:t>
                      </a:r>
                    </a:p>
                  </a:txBody>
                  <a:tcPr anchor="ctr"/>
                </a:tc>
                <a:tc>
                  <a:txBody>
                    <a:bodyPr/>
                    <a:lstStyle/>
                    <a:p>
                      <a:pPr algn="ctr"/>
                      <a:r>
                        <a:rPr lang="en-US" dirty="0"/>
                        <a:t>10</a:t>
                      </a:r>
                    </a:p>
                  </a:txBody>
                  <a:tcPr anchor="ctr"/>
                </a:tc>
                <a:tc>
                  <a:txBody>
                    <a:bodyPr/>
                    <a:lstStyle/>
                    <a:p>
                      <a:pPr algn="ctr"/>
                      <a:r>
                        <a:rPr lang="en-US" dirty="0"/>
                        <a:t>12</a:t>
                      </a:r>
                    </a:p>
                  </a:txBody>
                  <a:tcPr anchor="ctr"/>
                </a:tc>
                <a:extLst>
                  <a:ext uri="{0D108BD9-81ED-4DB2-BD59-A6C34878D82A}">
                    <a16:rowId xmlns:a16="http://schemas.microsoft.com/office/drawing/2014/main" val="3591840781"/>
                  </a:ext>
                </a:extLst>
              </a:tr>
              <a:tr h="579526">
                <a:tc>
                  <a:txBody>
                    <a:bodyPr/>
                    <a:lstStyle/>
                    <a:p>
                      <a:pPr algn="ctr"/>
                      <a:r>
                        <a:rPr lang="en-US" dirty="0"/>
                        <a:t>Collaboration opportunities</a:t>
                      </a:r>
                    </a:p>
                  </a:txBody>
                  <a:tcPr anchor="ctr"/>
                </a:tc>
                <a:tc>
                  <a:txBody>
                    <a:bodyPr/>
                    <a:lstStyle/>
                    <a:p>
                      <a:pPr algn="ctr"/>
                      <a:r>
                        <a:rPr lang="en-US" dirty="0"/>
                        <a:t># of opportunities</a:t>
                      </a:r>
                    </a:p>
                  </a:txBody>
                  <a:tcPr anchor="ctr"/>
                </a:tc>
                <a:tc>
                  <a:txBody>
                    <a:bodyPr/>
                    <a:lstStyle/>
                    <a:p>
                      <a:pPr algn="ctr"/>
                      <a:r>
                        <a:rPr lang="en-US" dirty="0"/>
                        <a:t>8</a:t>
                      </a:r>
                    </a:p>
                  </a:txBody>
                  <a:tcPr anchor="ctr"/>
                </a:tc>
                <a:tc>
                  <a:txBody>
                    <a:bodyPr/>
                    <a:lstStyle/>
                    <a:p>
                      <a:pPr algn="ctr"/>
                      <a:r>
                        <a:rPr lang="en-US" dirty="0"/>
                        <a:t>10</a:t>
                      </a:r>
                    </a:p>
                  </a:txBody>
                  <a:tcPr anchor="ctr"/>
                </a:tc>
                <a:extLst>
                  <a:ext uri="{0D108BD9-81ED-4DB2-BD59-A6C34878D82A}">
                    <a16:rowId xmlns:a16="http://schemas.microsoft.com/office/drawing/2014/main" val="335389741"/>
                  </a:ext>
                </a:extLst>
              </a:tr>
            </a:tbl>
          </a:graphicData>
        </a:graphic>
      </p:graphicFrame>
      <p:sp>
        <p:nvSpPr>
          <p:cNvPr id="4" name="Slide Number Placeholder 3">
            <a:extLst>
              <a:ext uri="{FF2B5EF4-FFF2-40B4-BE49-F238E27FC236}">
                <a16:creationId xmlns:a16="http://schemas.microsoft.com/office/drawing/2014/main" id="{48EA189C-8A41-5C63-2470-06541519CBCD}"/>
              </a:ext>
            </a:extLst>
          </p:cNvPr>
          <p:cNvSpPr>
            <a:spLocks noGrp="1"/>
          </p:cNvSpPr>
          <p:nvPr>
            <p:ph type="sldNum" sz="quarter" idx="12"/>
          </p:nvPr>
        </p:nvSpPr>
        <p:spPr/>
        <p:txBody>
          <a:bodyPr/>
          <a:lstStyle/>
          <a:p>
            <a:fld id="{FE024F78-56A6-7740-B68D-8D4D026EDF3F}" type="slidenum">
              <a:rPr lang="en-US" smtClean="0"/>
              <a:pPr/>
              <a:t>12</a:t>
            </a:fld>
            <a:endParaRPr lang="en-US" dirty="0"/>
          </a:p>
        </p:txBody>
      </p:sp>
    </p:spTree>
    <p:extLst>
      <p:ext uri="{BB962C8B-B14F-4D97-AF65-F5344CB8AC3E}">
        <p14:creationId xmlns:p14="http://schemas.microsoft.com/office/powerpoint/2010/main" val="33040680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78000">
              <a:schemeClr val="accent6">
                <a:lumMod val="50000"/>
              </a:schemeClr>
            </a:gs>
            <a:gs pos="35040">
              <a:srgbClr val="020B11"/>
            </a:gs>
            <a:gs pos="11979">
              <a:schemeClr val="accent4">
                <a:lumMod val="50000"/>
              </a:schemeClr>
            </a:gs>
            <a:gs pos="0">
              <a:schemeClr val="accent4"/>
            </a:gs>
            <a:gs pos="99000">
              <a:schemeClr val="tx2">
                <a:lumMod val="50000"/>
              </a:schemeClr>
            </a:gs>
          </a:gsLst>
          <a:lin ang="7800000" scaled="0"/>
        </a:gradFill>
        <a:effectLst/>
      </p:bgPr>
    </p:bg>
    <p:spTree>
      <p:nvGrpSpPr>
        <p:cNvPr id="1" name=""/>
        <p:cNvGrpSpPr/>
        <p:nvPr/>
      </p:nvGrpSpPr>
      <p:grpSpPr>
        <a:xfrm>
          <a:off x="0" y="0"/>
          <a:ext cx="0" cy="0"/>
          <a:chOff x="0" y="0"/>
          <a:chExt cx="0" cy="0"/>
        </a:xfrm>
      </p:grpSpPr>
      <p:sp>
        <p:nvSpPr>
          <p:cNvPr id="24" name="Title 1">
            <a:extLst>
              <a:ext uri="{FF2B5EF4-FFF2-40B4-BE49-F238E27FC236}">
                <a16:creationId xmlns:a16="http://schemas.microsoft.com/office/drawing/2014/main" id="{CE1ABEC8-43FD-4F21-A7D2-70200D86263C}"/>
              </a:ext>
            </a:extLst>
          </p:cNvPr>
          <p:cNvSpPr>
            <a:spLocks noGrp="1"/>
          </p:cNvSpPr>
          <p:nvPr>
            <p:ph type="title"/>
          </p:nvPr>
        </p:nvSpPr>
        <p:spPr/>
        <p:txBody>
          <a:bodyPr/>
          <a:lstStyle/>
          <a:p>
            <a:r>
              <a:rPr lang="en-US" dirty="0"/>
              <a:t>THANK YOU</a:t>
            </a:r>
          </a:p>
        </p:txBody>
      </p:sp>
      <p:sp>
        <p:nvSpPr>
          <p:cNvPr id="14" name="Text Placeholder 2">
            <a:extLst>
              <a:ext uri="{FF2B5EF4-FFF2-40B4-BE49-F238E27FC236}">
                <a16:creationId xmlns:a16="http://schemas.microsoft.com/office/drawing/2014/main" id="{AE5F2E56-9F77-E1C2-EC04-EA959822CA61}"/>
              </a:ext>
            </a:extLst>
          </p:cNvPr>
          <p:cNvSpPr>
            <a:spLocks noGrp="1"/>
          </p:cNvSpPr>
          <p:nvPr>
            <p:ph sz="quarter" idx="14"/>
          </p:nvPr>
        </p:nvSpPr>
        <p:spPr/>
        <p:txBody>
          <a:bodyPr/>
          <a:lstStyle/>
          <a:p>
            <a:r>
              <a:rPr lang="en-US" dirty="0"/>
              <a:t>Mirjam Nilsson​</a:t>
            </a:r>
          </a:p>
          <a:p>
            <a:r>
              <a:rPr lang="en-US" dirty="0"/>
              <a:t>206-555-0146</a:t>
            </a:r>
          </a:p>
          <a:p>
            <a:r>
              <a:rPr lang="en-US" dirty="0"/>
              <a:t>mirjam@contoso.com</a:t>
            </a:r>
          </a:p>
          <a:p>
            <a:r>
              <a:rPr lang="en-US" dirty="0"/>
              <a:t>www.contoso.com</a:t>
            </a:r>
          </a:p>
        </p:txBody>
      </p:sp>
    </p:spTree>
    <p:extLst>
      <p:ext uri="{BB962C8B-B14F-4D97-AF65-F5344CB8AC3E}">
        <p14:creationId xmlns:p14="http://schemas.microsoft.com/office/powerpoint/2010/main" val="2395464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77" name="Picture 76">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9" name="Picture 78">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81" name="Oval 80">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83" name="Picture 82">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85" name="Picture 84">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87" name="Rectangle 86">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89" name="Rectangle 88">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1A2458FF-0D0C-4ACC-C6FB-103BC0BADCCD}"/>
              </a:ext>
            </a:extLst>
          </p:cNvPr>
          <p:cNvSpPr>
            <a:spLocks noGrp="1"/>
          </p:cNvSpPr>
          <p:nvPr>
            <p:ph type="title"/>
          </p:nvPr>
        </p:nvSpPr>
        <p:spPr>
          <a:xfrm>
            <a:off x="5411931" y="452718"/>
            <a:ext cx="4638903" cy="1400530"/>
          </a:xfrm>
        </p:spPr>
        <p:txBody>
          <a:bodyPr vert="horz" lIns="91440" tIns="45720" rIns="91440" bIns="45720" rtlCol="0" anchor="t">
            <a:normAutofit/>
          </a:bodyPr>
          <a:lstStyle/>
          <a:p>
            <a:r>
              <a:rPr lang="en-US" sz="4200">
                <a:solidFill>
                  <a:schemeClr val="tx2"/>
                </a:solidFill>
              </a:rPr>
              <a:t>Agenda</a:t>
            </a:r>
          </a:p>
        </p:txBody>
      </p:sp>
      <p:sp>
        <p:nvSpPr>
          <p:cNvPr id="91"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28375" y="-1573"/>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50" name="Picture 49">
            <a:extLst>
              <a:ext uri="{FF2B5EF4-FFF2-40B4-BE49-F238E27FC236}">
                <a16:creationId xmlns:a16="http://schemas.microsoft.com/office/drawing/2014/main" id="{F932D9A5-93FE-A3AF-80AD-E9BA2ADBA0BE}"/>
              </a:ext>
            </a:extLst>
          </p:cNvPr>
          <p:cNvPicPr>
            <a:picLocks noChangeAspect="1"/>
          </p:cNvPicPr>
          <p:nvPr/>
        </p:nvPicPr>
        <p:blipFill rotWithShape="1">
          <a:blip r:embed="rId8"/>
          <a:srcRect l="26371" r="30302" b="2"/>
          <a:stretch/>
        </p:blipFill>
        <p:spPr>
          <a:xfrm>
            <a:off x="3" y="10"/>
            <a:ext cx="4973099" cy="6857991"/>
          </a:xfrm>
          <a:custGeom>
            <a:avLst/>
            <a:gdLst/>
            <a:ahLst/>
            <a:cxnLst/>
            <a:rect l="l" t="t" r="r" b="b"/>
            <a:pathLst>
              <a:path w="4973099" h="6858001">
                <a:moveTo>
                  <a:pt x="3628384" y="0"/>
                </a:moveTo>
                <a:lnTo>
                  <a:pt x="4971922" y="0"/>
                </a:lnTo>
                <a:lnTo>
                  <a:pt x="4946877" y="155677"/>
                </a:lnTo>
                <a:lnTo>
                  <a:pt x="4923008" y="310668"/>
                </a:lnTo>
                <a:lnTo>
                  <a:pt x="4899644" y="466344"/>
                </a:lnTo>
                <a:lnTo>
                  <a:pt x="4879641" y="622707"/>
                </a:lnTo>
                <a:lnTo>
                  <a:pt x="4859470" y="778383"/>
                </a:lnTo>
                <a:lnTo>
                  <a:pt x="4840644" y="934746"/>
                </a:lnTo>
                <a:lnTo>
                  <a:pt x="4824508" y="1089051"/>
                </a:lnTo>
                <a:lnTo>
                  <a:pt x="4809212" y="1245413"/>
                </a:lnTo>
                <a:lnTo>
                  <a:pt x="4795260" y="1401090"/>
                </a:lnTo>
                <a:lnTo>
                  <a:pt x="4783158" y="1554023"/>
                </a:lnTo>
                <a:lnTo>
                  <a:pt x="4771055" y="1709014"/>
                </a:lnTo>
                <a:lnTo>
                  <a:pt x="4760970" y="1861947"/>
                </a:lnTo>
                <a:lnTo>
                  <a:pt x="4753070" y="2014881"/>
                </a:lnTo>
                <a:lnTo>
                  <a:pt x="4744833" y="2167128"/>
                </a:lnTo>
                <a:lnTo>
                  <a:pt x="4737942" y="2318004"/>
                </a:lnTo>
                <a:lnTo>
                  <a:pt x="4733067" y="2467509"/>
                </a:lnTo>
                <a:lnTo>
                  <a:pt x="4728865" y="2617013"/>
                </a:lnTo>
                <a:lnTo>
                  <a:pt x="4724831" y="2765146"/>
                </a:lnTo>
                <a:lnTo>
                  <a:pt x="4722982" y="2911221"/>
                </a:lnTo>
                <a:lnTo>
                  <a:pt x="4720965" y="3057297"/>
                </a:lnTo>
                <a:lnTo>
                  <a:pt x="4719956" y="3201315"/>
                </a:lnTo>
                <a:lnTo>
                  <a:pt x="4720965" y="3343961"/>
                </a:lnTo>
                <a:lnTo>
                  <a:pt x="4720965" y="3485236"/>
                </a:lnTo>
                <a:lnTo>
                  <a:pt x="4722982" y="3625139"/>
                </a:lnTo>
                <a:lnTo>
                  <a:pt x="4726007" y="3762299"/>
                </a:lnTo>
                <a:lnTo>
                  <a:pt x="4728865" y="3898087"/>
                </a:lnTo>
                <a:lnTo>
                  <a:pt x="4732059" y="4031133"/>
                </a:lnTo>
                <a:lnTo>
                  <a:pt x="4736933" y="4163492"/>
                </a:lnTo>
                <a:lnTo>
                  <a:pt x="4742144" y="4293793"/>
                </a:lnTo>
                <a:lnTo>
                  <a:pt x="4746850" y="4421352"/>
                </a:lnTo>
                <a:lnTo>
                  <a:pt x="4760130" y="4670298"/>
                </a:lnTo>
                <a:lnTo>
                  <a:pt x="4774249" y="4908956"/>
                </a:lnTo>
                <a:lnTo>
                  <a:pt x="4789041" y="5138013"/>
                </a:lnTo>
                <a:lnTo>
                  <a:pt x="4805346" y="5354726"/>
                </a:lnTo>
                <a:lnTo>
                  <a:pt x="4822323" y="5561838"/>
                </a:lnTo>
                <a:lnTo>
                  <a:pt x="4840644" y="5753862"/>
                </a:lnTo>
                <a:lnTo>
                  <a:pt x="4858630" y="5934227"/>
                </a:lnTo>
                <a:lnTo>
                  <a:pt x="4876615" y="6100191"/>
                </a:lnTo>
                <a:lnTo>
                  <a:pt x="4893592" y="6252438"/>
                </a:lnTo>
                <a:lnTo>
                  <a:pt x="4909729" y="6387541"/>
                </a:lnTo>
                <a:lnTo>
                  <a:pt x="4925025" y="6509613"/>
                </a:lnTo>
                <a:lnTo>
                  <a:pt x="4937800" y="6612483"/>
                </a:lnTo>
                <a:lnTo>
                  <a:pt x="4949902" y="6698894"/>
                </a:lnTo>
                <a:lnTo>
                  <a:pt x="4967216" y="6817538"/>
                </a:lnTo>
                <a:lnTo>
                  <a:pt x="4973099" y="6858000"/>
                </a:lnTo>
                <a:lnTo>
                  <a:pt x="4075210" y="6858000"/>
                </a:lnTo>
                <a:lnTo>
                  <a:pt x="4075210" y="6858001"/>
                </a:lnTo>
                <a:lnTo>
                  <a:pt x="0" y="6858001"/>
                </a:lnTo>
                <a:lnTo>
                  <a:pt x="0" y="1"/>
                </a:lnTo>
                <a:lnTo>
                  <a:pt x="3628384" y="1"/>
                </a:lnTo>
                <a:close/>
              </a:path>
            </a:pathLst>
          </a:custGeom>
        </p:spPr>
      </p:pic>
      <p:sp>
        <p:nvSpPr>
          <p:cNvPr id="93" name="Rectangle 92">
            <a:extLst>
              <a:ext uri="{FF2B5EF4-FFF2-40B4-BE49-F238E27FC236}">
                <a16:creationId xmlns:a16="http://schemas.microsoft.com/office/drawing/2014/main" id="{D6F18ACE-6E82-4ADC-8A2F-A1771B309B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2" name="Text Placeholder 3">
            <a:extLst>
              <a:ext uri="{FF2B5EF4-FFF2-40B4-BE49-F238E27FC236}">
                <a16:creationId xmlns:a16="http://schemas.microsoft.com/office/drawing/2014/main" id="{F1239C0E-3F39-787D-0FC3-6B7C9BA37E8F}"/>
              </a:ext>
            </a:extLst>
          </p:cNvPr>
          <p:cNvSpPr>
            <a:spLocks noGrp="1"/>
          </p:cNvSpPr>
          <p:nvPr>
            <p:ph sz="quarter" idx="10"/>
          </p:nvPr>
        </p:nvSpPr>
        <p:spPr>
          <a:xfrm>
            <a:off x="5410950" y="2052918"/>
            <a:ext cx="4638903" cy="4195481"/>
          </a:xfrm>
        </p:spPr>
        <p:txBody>
          <a:bodyPr vert="horz" lIns="91440" tIns="45720" rIns="91440" bIns="45720" rtlCol="0">
            <a:normAutofit/>
          </a:bodyPr>
          <a:lstStyle/>
          <a:p>
            <a:pPr>
              <a:spcAft>
                <a:spcPts val="0"/>
              </a:spcAft>
            </a:pPr>
            <a:r>
              <a:rPr lang="en-US">
                <a:solidFill>
                  <a:schemeClr val="tx1"/>
                </a:solidFill>
                <a:latin typeface="+mj-lt"/>
              </a:rPr>
              <a:t>Analyze Suicide trends </a:t>
            </a:r>
          </a:p>
          <a:p>
            <a:pPr>
              <a:spcAft>
                <a:spcPts val="0"/>
              </a:spcAft>
            </a:pPr>
            <a:r>
              <a:rPr lang="en-US">
                <a:solidFill>
                  <a:schemeClr val="tx1"/>
                </a:solidFill>
                <a:latin typeface="+mj-lt"/>
              </a:rPr>
              <a:t>Analyze Internet Usage</a:t>
            </a:r>
          </a:p>
          <a:p>
            <a:pPr>
              <a:spcAft>
                <a:spcPts val="0"/>
              </a:spcAft>
            </a:pPr>
            <a:r>
              <a:rPr lang="en-US">
                <a:solidFill>
                  <a:schemeClr val="tx1"/>
                </a:solidFill>
                <a:latin typeface="+mj-lt"/>
              </a:rPr>
              <a:t>Find trends if any are to be found</a:t>
            </a:r>
          </a:p>
          <a:p>
            <a:pPr>
              <a:spcAft>
                <a:spcPts val="0"/>
              </a:spcAft>
            </a:pPr>
            <a:r>
              <a:rPr lang="en-US">
                <a:solidFill>
                  <a:schemeClr val="tx1"/>
                </a:solidFill>
                <a:latin typeface="+mj-lt"/>
              </a:rPr>
              <a:t>Dive Deeper into what may have an impact</a:t>
            </a:r>
          </a:p>
          <a:p>
            <a:pPr>
              <a:spcAft>
                <a:spcPts val="0"/>
              </a:spcAft>
            </a:pPr>
            <a:r>
              <a:rPr lang="en-US">
                <a:solidFill>
                  <a:schemeClr val="tx1"/>
                </a:solidFill>
                <a:latin typeface="+mj-lt"/>
              </a:rPr>
              <a:t>Conclusions</a:t>
            </a:r>
          </a:p>
        </p:txBody>
      </p:sp>
    </p:spTree>
    <p:extLst>
      <p:ext uri="{BB962C8B-B14F-4D97-AF65-F5344CB8AC3E}">
        <p14:creationId xmlns:p14="http://schemas.microsoft.com/office/powerpoint/2010/main" val="1460159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9" name="Picture 18">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21" name="Oval 20">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23" name="Picture 22">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5" name="Picture 24">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7" name="Rectangle 26">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9" name="Rectangle 28">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789E7501-7146-C5C5-B8DF-80D07ED3DC7F}"/>
              </a:ext>
            </a:extLst>
          </p:cNvPr>
          <p:cNvSpPr txBox="1"/>
          <p:nvPr/>
        </p:nvSpPr>
        <p:spPr>
          <a:xfrm>
            <a:off x="648931" y="629266"/>
            <a:ext cx="4166510" cy="1622321"/>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2900" b="0" i="0" kern="1200">
                <a:solidFill>
                  <a:srgbClr val="EBEBEB"/>
                </a:solidFill>
                <a:latin typeface="+mj-lt"/>
                <a:ea typeface="+mj-ea"/>
                <a:cs typeface="+mj-cs"/>
              </a:rPr>
              <a:t>Is there a correlation between internet usage and suicide?</a:t>
            </a:r>
          </a:p>
        </p:txBody>
      </p:sp>
      <p:sp>
        <p:nvSpPr>
          <p:cNvPr id="14"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5" name="Freeform: Shape 14">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txBody>
          <a:bodyPr/>
          <a:lstStyle/>
          <a:p>
            <a:endParaRPr lang="en-US"/>
          </a:p>
        </p:txBody>
      </p:sp>
      <p:pic>
        <p:nvPicPr>
          <p:cNvPr id="12" name="Picture 11" descr="A graph of blue bars&#10;&#10;Description automatically generated">
            <a:extLst>
              <a:ext uri="{FF2B5EF4-FFF2-40B4-BE49-F238E27FC236}">
                <a16:creationId xmlns:a16="http://schemas.microsoft.com/office/drawing/2014/main" id="{B8E45432-A9D0-3053-6268-776FF8F39FFB}"/>
              </a:ext>
            </a:extLst>
          </p:cNvPr>
          <p:cNvPicPr>
            <a:picLocks noChangeAspect="1"/>
          </p:cNvPicPr>
          <p:nvPr/>
        </p:nvPicPr>
        <p:blipFill>
          <a:blip r:embed="rId7"/>
          <a:stretch>
            <a:fillRect/>
          </a:stretch>
        </p:blipFill>
        <p:spPr>
          <a:xfrm>
            <a:off x="6093992" y="1194544"/>
            <a:ext cx="5449889" cy="4468908"/>
          </a:xfrm>
          <a:prstGeom prst="rect">
            <a:avLst/>
          </a:prstGeom>
          <a:effectLst/>
        </p:spPr>
      </p:pic>
      <p:sp>
        <p:nvSpPr>
          <p:cNvPr id="16" name="Rectangle 15">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Slide Number Placeholder 2">
            <a:extLst>
              <a:ext uri="{FF2B5EF4-FFF2-40B4-BE49-F238E27FC236}">
                <a16:creationId xmlns:a16="http://schemas.microsoft.com/office/drawing/2014/main" id="{A6A971A9-0C5C-DDFC-67F9-2E5A55F12F67}"/>
              </a:ext>
            </a:extLst>
          </p:cNvPr>
          <p:cNvSpPr>
            <a:spLocks noGrp="1"/>
          </p:cNvSpPr>
          <p:nvPr>
            <p:ph type="sldNum" sz="quarter" idx="12"/>
          </p:nvPr>
        </p:nvSpPr>
        <p:spPr>
          <a:xfrm>
            <a:off x="10352540" y="295729"/>
            <a:ext cx="838199" cy="767687"/>
          </a:xfrm>
        </p:spPr>
        <p:txBody>
          <a:bodyPr vert="horz" lIns="91440" tIns="45720" rIns="91440" bIns="45720" rtlCol="0" anchor="b">
            <a:normAutofit/>
          </a:bodyPr>
          <a:lstStyle/>
          <a:p>
            <a:pPr defTabSz="914400">
              <a:spcAft>
                <a:spcPts val="600"/>
              </a:spcAft>
            </a:pPr>
            <a:fld id="{FE024F78-56A6-7740-B68D-8D4D026EDF3F}" type="slidenum">
              <a:rPr lang="en-US" sz="2800">
                <a:solidFill>
                  <a:srgbClr val="FFFFFF"/>
                </a:solidFill>
              </a:rPr>
              <a:pPr defTabSz="914400">
                <a:spcAft>
                  <a:spcPts val="600"/>
                </a:spcAft>
              </a:pPr>
              <a:t>3</a:t>
            </a:fld>
            <a:endParaRPr lang="en-US" sz="2800">
              <a:solidFill>
                <a:srgbClr val="FFFFFF"/>
              </a:solidFill>
            </a:endParaRPr>
          </a:p>
        </p:txBody>
      </p:sp>
      <p:sp>
        <p:nvSpPr>
          <p:cNvPr id="10" name="TextBox 9">
            <a:extLst>
              <a:ext uri="{FF2B5EF4-FFF2-40B4-BE49-F238E27FC236}">
                <a16:creationId xmlns:a16="http://schemas.microsoft.com/office/drawing/2014/main" id="{66DAF598-A6ED-708D-57FA-6E4C10793318}"/>
              </a:ext>
            </a:extLst>
          </p:cNvPr>
          <p:cNvSpPr txBox="1"/>
          <p:nvPr/>
        </p:nvSpPr>
        <p:spPr>
          <a:xfrm>
            <a:off x="648931" y="2438400"/>
            <a:ext cx="4166509" cy="3785419"/>
          </a:xfrm>
          <a:prstGeom prst="rect">
            <a:avLst/>
          </a:prstGeom>
        </p:spPr>
        <p:txBody>
          <a:bodyPr vert="horz" lIns="91440" tIns="45720" rIns="91440" bIns="45720" rtlCol="0">
            <a:normAutofit/>
          </a:bodyPr>
          <a:lstStyle/>
          <a:p>
            <a:pPr>
              <a:lnSpc>
                <a:spcPct val="90000"/>
              </a:lnSpc>
              <a:spcBef>
                <a:spcPts val="1000"/>
              </a:spcBef>
              <a:buClr>
                <a:schemeClr val="bg2">
                  <a:lumMod val="40000"/>
                  <a:lumOff val="60000"/>
                </a:schemeClr>
              </a:buClr>
              <a:buSzPct val="80000"/>
              <a:buFont typeface="Wingdings 3" charset="2"/>
              <a:buChar char=""/>
            </a:pPr>
            <a:r>
              <a:rPr lang="en-US" sz="1100">
                <a:solidFill>
                  <a:srgbClr val="EBEBEB"/>
                </a:solidFill>
                <a:latin typeface="+mj-lt"/>
                <a:ea typeface="+mj-ea"/>
                <a:cs typeface="+mj-cs"/>
              </a:rPr>
              <a:t>What does this chart reveal?</a:t>
            </a:r>
          </a:p>
          <a:p>
            <a:pPr>
              <a:lnSpc>
                <a:spcPct val="90000"/>
              </a:lnSpc>
              <a:spcBef>
                <a:spcPts val="1000"/>
              </a:spcBef>
              <a:buClr>
                <a:schemeClr val="bg2">
                  <a:lumMod val="40000"/>
                  <a:lumOff val="60000"/>
                </a:schemeClr>
              </a:buClr>
              <a:buSzPct val="80000"/>
              <a:buFont typeface="Wingdings 3" charset="2"/>
              <a:buChar char=""/>
            </a:pPr>
            <a:r>
              <a:rPr lang="en-US" sz="1100">
                <a:solidFill>
                  <a:srgbClr val="EBEBEB"/>
                </a:solidFill>
                <a:latin typeface="+mj-lt"/>
                <a:ea typeface="+mj-ea"/>
                <a:cs typeface="+mj-cs"/>
              </a:rPr>
              <a:t>The data began in 2000 and went until 2019. </a:t>
            </a:r>
          </a:p>
          <a:p>
            <a:pPr>
              <a:lnSpc>
                <a:spcPct val="90000"/>
              </a:lnSpc>
              <a:spcBef>
                <a:spcPts val="1000"/>
              </a:spcBef>
              <a:buClr>
                <a:schemeClr val="bg2">
                  <a:lumMod val="40000"/>
                  <a:lumOff val="60000"/>
                </a:schemeClr>
              </a:buClr>
              <a:buSzPct val="80000"/>
              <a:buFont typeface="Wingdings 3" charset="2"/>
              <a:buChar char=""/>
            </a:pPr>
            <a:r>
              <a:rPr lang="en-US" sz="1100">
                <a:solidFill>
                  <a:srgbClr val="EBEBEB"/>
                </a:solidFill>
                <a:latin typeface="+mj-lt"/>
                <a:ea typeface="+mj-ea"/>
                <a:cs typeface="+mj-cs"/>
              </a:rPr>
              <a:t>There were a total of 265 countries in this dataset.</a:t>
            </a:r>
          </a:p>
          <a:p>
            <a:pPr>
              <a:lnSpc>
                <a:spcPct val="90000"/>
              </a:lnSpc>
              <a:spcBef>
                <a:spcPts val="1000"/>
              </a:spcBef>
              <a:buClr>
                <a:schemeClr val="bg2">
                  <a:lumMod val="40000"/>
                  <a:lumOff val="60000"/>
                </a:schemeClr>
              </a:buClr>
              <a:buSzPct val="80000"/>
              <a:buFont typeface="Wingdings 3" charset="2"/>
              <a:buChar char=""/>
            </a:pPr>
            <a:r>
              <a:rPr lang="en-US" sz="1100">
                <a:solidFill>
                  <a:srgbClr val="EBEBEB"/>
                </a:solidFill>
                <a:latin typeface="+mj-lt"/>
                <a:ea typeface="+mj-ea"/>
                <a:cs typeface="+mj-cs"/>
              </a:rPr>
              <a:t>I wanted to start here and see if there was any correlation at all. The correlation for the entire data frame was a .09.</a:t>
            </a:r>
          </a:p>
          <a:p>
            <a:pPr>
              <a:lnSpc>
                <a:spcPct val="90000"/>
              </a:lnSpc>
              <a:spcBef>
                <a:spcPts val="1000"/>
              </a:spcBef>
              <a:buClr>
                <a:schemeClr val="bg2">
                  <a:lumMod val="40000"/>
                  <a:lumOff val="60000"/>
                </a:schemeClr>
              </a:buClr>
              <a:buSzPct val="80000"/>
              <a:buFont typeface="Wingdings 3" charset="2"/>
              <a:buChar char=""/>
            </a:pPr>
            <a:r>
              <a:rPr lang="en-US" sz="1100">
                <a:solidFill>
                  <a:srgbClr val="EBEBEB"/>
                </a:solidFill>
                <a:latin typeface="+mj-lt"/>
                <a:ea typeface="+mj-ea"/>
                <a:cs typeface="+mj-cs"/>
              </a:rPr>
              <a:t>In 2000 we see a very low positive correlation. </a:t>
            </a:r>
          </a:p>
          <a:p>
            <a:pPr>
              <a:lnSpc>
                <a:spcPct val="90000"/>
              </a:lnSpc>
              <a:spcBef>
                <a:spcPts val="1000"/>
              </a:spcBef>
              <a:buClr>
                <a:schemeClr val="bg2">
                  <a:lumMod val="40000"/>
                  <a:lumOff val="60000"/>
                </a:schemeClr>
              </a:buClr>
              <a:buSzPct val="80000"/>
              <a:buFont typeface="Wingdings 3" charset="2"/>
              <a:buChar char=""/>
            </a:pPr>
            <a:r>
              <a:rPr lang="en-US" sz="1100">
                <a:solidFill>
                  <a:srgbClr val="EBEBEB"/>
                </a:solidFill>
                <a:latin typeface="+mj-lt"/>
                <a:ea typeface="+mj-ea"/>
                <a:cs typeface="+mj-cs"/>
              </a:rPr>
              <a:t>It continued to grow at a slow rate until a large spike in 2018 and 2019.</a:t>
            </a:r>
          </a:p>
          <a:p>
            <a:pPr>
              <a:lnSpc>
                <a:spcPct val="90000"/>
              </a:lnSpc>
              <a:spcBef>
                <a:spcPts val="1000"/>
              </a:spcBef>
              <a:buClr>
                <a:schemeClr val="bg2">
                  <a:lumMod val="40000"/>
                  <a:lumOff val="60000"/>
                </a:schemeClr>
              </a:buClr>
              <a:buSzPct val="80000"/>
              <a:buFont typeface="Wingdings 3" charset="2"/>
              <a:buChar char=""/>
            </a:pPr>
            <a:r>
              <a:rPr lang="en-US" sz="1100">
                <a:solidFill>
                  <a:srgbClr val="EBEBEB"/>
                </a:solidFill>
                <a:latin typeface="+mj-lt"/>
                <a:ea typeface="+mj-ea"/>
                <a:cs typeface="+mj-cs"/>
              </a:rPr>
              <a:t>This does suggest that their may be a slight correlation as .05 through .16 is a very low positive correlation. </a:t>
            </a:r>
          </a:p>
          <a:p>
            <a:pPr>
              <a:lnSpc>
                <a:spcPct val="90000"/>
              </a:lnSpc>
              <a:spcBef>
                <a:spcPts val="1000"/>
              </a:spcBef>
              <a:buClr>
                <a:schemeClr val="bg2">
                  <a:lumMod val="40000"/>
                  <a:lumOff val="60000"/>
                </a:schemeClr>
              </a:buClr>
              <a:buSzPct val="80000"/>
              <a:buFont typeface="Wingdings 3" charset="2"/>
              <a:buChar char=""/>
            </a:pPr>
            <a:r>
              <a:rPr lang="en-US" sz="1100">
                <a:solidFill>
                  <a:srgbClr val="EBEBEB"/>
                </a:solidFill>
                <a:latin typeface="+mj-lt"/>
                <a:ea typeface="+mj-ea"/>
                <a:cs typeface="+mj-cs"/>
              </a:rPr>
              <a:t>However in 2018 and 2019 the .29 and .30 positive correlation is much stronger suggesting there may be something there.</a:t>
            </a:r>
          </a:p>
        </p:txBody>
      </p:sp>
    </p:spTree>
    <p:extLst>
      <p:ext uri="{BB962C8B-B14F-4D97-AF65-F5344CB8AC3E}">
        <p14:creationId xmlns:p14="http://schemas.microsoft.com/office/powerpoint/2010/main" val="1397193754"/>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25" name="Picture 24">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27" name="Oval 26">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29" name="Picture 28">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31" name="Picture 30">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33" name="Rectangle 32">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5" name="Rectangle 34">
            <a:extLst>
              <a:ext uri="{FF2B5EF4-FFF2-40B4-BE49-F238E27FC236}">
                <a16:creationId xmlns:a16="http://schemas.microsoft.com/office/drawing/2014/main" id="{9922B851-6B16-415F-9600-DB0E665C54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FAA2B0B0-E6D1-4F97-A03B-5B9DC568AA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2950" y="0"/>
            <a:ext cx="609905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9" name="Rounded Rectangle 9">
            <a:extLst>
              <a:ext uri="{FF2B5EF4-FFF2-40B4-BE49-F238E27FC236}">
                <a16:creationId xmlns:a16="http://schemas.microsoft.com/office/drawing/2014/main" id="{7067A410-38E7-4862-BC25-A40927006E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77582" y="484632"/>
            <a:ext cx="5130204" cy="5739187"/>
          </a:xfrm>
          <a:prstGeom prst="roundRect">
            <a:avLst>
              <a:gd name="adj" fmla="val 0"/>
            </a:avLst>
          </a:prstGeom>
          <a:ln w="12700">
            <a:solidFill>
              <a:schemeClr val="bg2"/>
            </a:solidFill>
          </a:ln>
          <a:effectLst>
            <a:outerShdw blurRad="50800" dist="50800" dir="5400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95E21D77-54D4-42F2-9F79-B4B22CCA1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 name="TextBox 9">
            <a:extLst>
              <a:ext uri="{FF2B5EF4-FFF2-40B4-BE49-F238E27FC236}">
                <a16:creationId xmlns:a16="http://schemas.microsoft.com/office/drawing/2014/main" id="{A9D75DBA-1DFB-F2DF-E5CF-4302E9DE2F70}"/>
              </a:ext>
            </a:extLst>
          </p:cNvPr>
          <p:cNvSpPr txBox="1"/>
          <p:nvPr/>
        </p:nvSpPr>
        <p:spPr>
          <a:xfrm>
            <a:off x="648930" y="232914"/>
            <a:ext cx="4944151" cy="5990906"/>
          </a:xfrm>
          <a:prstGeom prst="rect">
            <a:avLst/>
          </a:prstGeom>
        </p:spPr>
        <p:txBody>
          <a:bodyPr vert="horz" lIns="91440" tIns="45720" rIns="91440" bIns="45720" rtlCol="0">
            <a:normAutofit/>
          </a:bodyPr>
          <a:lstStyle/>
          <a:p>
            <a:pPr>
              <a:spcBef>
                <a:spcPts val="1000"/>
              </a:spcBef>
              <a:buClr>
                <a:schemeClr val="bg2">
                  <a:lumMod val="40000"/>
                  <a:lumOff val="60000"/>
                </a:schemeClr>
              </a:buClr>
              <a:buSzPct val="80000"/>
              <a:buFont typeface="Wingdings 3" charset="2"/>
              <a:buChar char=""/>
            </a:pPr>
            <a:r>
              <a:rPr lang="en-US" dirty="0">
                <a:solidFill>
                  <a:srgbClr val="FFFFFF"/>
                </a:solidFill>
                <a:latin typeface="+mj-lt"/>
                <a:ea typeface="+mj-ea"/>
                <a:cs typeface="+mj-cs"/>
              </a:rPr>
              <a:t>After seeing the correlation for the world. I was curious about how the United States would compare.</a:t>
            </a:r>
          </a:p>
          <a:p>
            <a:pPr>
              <a:spcBef>
                <a:spcPts val="1000"/>
              </a:spcBef>
              <a:buClr>
                <a:schemeClr val="bg2">
                  <a:lumMod val="40000"/>
                  <a:lumOff val="60000"/>
                </a:schemeClr>
              </a:buClr>
              <a:buSzPct val="80000"/>
              <a:buFont typeface="Wingdings 3" charset="2"/>
              <a:buChar char=""/>
            </a:pPr>
            <a:endParaRPr lang="en-US" dirty="0">
              <a:solidFill>
                <a:srgbClr val="FFFFFF"/>
              </a:solidFill>
              <a:latin typeface="+mj-lt"/>
              <a:ea typeface="+mj-ea"/>
              <a:cs typeface="+mj-cs"/>
            </a:endParaRPr>
          </a:p>
          <a:p>
            <a:pPr>
              <a:spcBef>
                <a:spcPts val="1000"/>
              </a:spcBef>
              <a:buClr>
                <a:schemeClr val="bg2">
                  <a:lumMod val="40000"/>
                  <a:lumOff val="60000"/>
                </a:schemeClr>
              </a:buClr>
              <a:buSzPct val="80000"/>
              <a:buFont typeface="Wingdings 3" charset="2"/>
              <a:buChar char=""/>
            </a:pPr>
            <a:r>
              <a:rPr lang="en-US" dirty="0">
                <a:solidFill>
                  <a:srgbClr val="FFFFFF"/>
                </a:solidFill>
                <a:latin typeface="+mj-lt"/>
                <a:ea typeface="+mj-ea"/>
                <a:cs typeface="+mj-cs"/>
              </a:rPr>
              <a:t>As we can see by the visualization, they seem to have some relation. </a:t>
            </a:r>
          </a:p>
          <a:p>
            <a:pPr>
              <a:spcBef>
                <a:spcPts val="1000"/>
              </a:spcBef>
              <a:buClr>
                <a:schemeClr val="bg2">
                  <a:lumMod val="40000"/>
                  <a:lumOff val="60000"/>
                </a:schemeClr>
              </a:buClr>
              <a:buSzPct val="80000"/>
              <a:buFont typeface="Wingdings 3" charset="2"/>
              <a:buChar char=""/>
            </a:pPr>
            <a:endParaRPr lang="en-US" dirty="0">
              <a:solidFill>
                <a:srgbClr val="FFFFFF"/>
              </a:solidFill>
              <a:latin typeface="+mj-lt"/>
              <a:ea typeface="+mj-ea"/>
              <a:cs typeface="+mj-cs"/>
            </a:endParaRPr>
          </a:p>
          <a:p>
            <a:pPr>
              <a:spcBef>
                <a:spcPts val="1000"/>
              </a:spcBef>
              <a:buClr>
                <a:schemeClr val="bg2">
                  <a:lumMod val="40000"/>
                  <a:lumOff val="60000"/>
                </a:schemeClr>
              </a:buClr>
              <a:buSzPct val="80000"/>
              <a:buFont typeface="Wingdings 3" charset="2"/>
              <a:buChar char=""/>
            </a:pPr>
            <a:r>
              <a:rPr lang="en-US" dirty="0">
                <a:solidFill>
                  <a:srgbClr val="FFFFFF"/>
                </a:solidFill>
                <a:latin typeface="+mj-lt"/>
                <a:ea typeface="+mj-ea"/>
                <a:cs typeface="+mj-cs"/>
              </a:rPr>
              <a:t>The percentage of the population of internet users and suicides by 100,000 have a .89 correlation. This strong positive correlation</a:t>
            </a:r>
          </a:p>
          <a:p>
            <a:pPr>
              <a:spcBef>
                <a:spcPts val="1000"/>
              </a:spcBef>
              <a:buClr>
                <a:schemeClr val="bg2">
                  <a:lumMod val="40000"/>
                  <a:lumOff val="60000"/>
                </a:schemeClr>
              </a:buClr>
              <a:buSzPct val="80000"/>
              <a:buFont typeface="Wingdings 3" charset="2"/>
              <a:buChar char=""/>
            </a:pPr>
            <a:r>
              <a:rPr lang="en-US" dirty="0">
                <a:solidFill>
                  <a:srgbClr val="FFFFFF"/>
                </a:solidFill>
                <a:latin typeface="+mj-lt"/>
                <a:ea typeface="+mj-ea"/>
                <a:cs typeface="+mj-cs"/>
              </a:rPr>
              <a:t>After seeing this dramatic spike in suicides from 2000-2019. I want to dive into the history of suicides in the United States!</a:t>
            </a:r>
          </a:p>
        </p:txBody>
      </p:sp>
      <p:pic>
        <p:nvPicPr>
          <p:cNvPr id="8" name="Picture Placeholder 7" descr="A blue and purple spirals">
            <a:extLst>
              <a:ext uri="{FF2B5EF4-FFF2-40B4-BE49-F238E27FC236}">
                <a16:creationId xmlns:a16="http://schemas.microsoft.com/office/drawing/2014/main" id="{E1DBD4C7-D952-4426-40FD-8799F80F821F}"/>
              </a:ext>
            </a:extLst>
          </p:cNvPr>
          <p:cNvPicPr>
            <a:picLocks noChangeAspect="1"/>
          </p:cNvPicPr>
          <p:nvPr/>
        </p:nvPicPr>
        <p:blipFill>
          <a:blip r:embed="rId7"/>
          <a:srcRect t="31" b="31"/>
          <a:stretch/>
        </p:blipFill>
        <p:spPr>
          <a:xfrm>
            <a:off x="7335624" y="1237336"/>
            <a:ext cx="3643700" cy="4233778"/>
          </a:xfrm>
          <a:prstGeom prst="rect">
            <a:avLst/>
          </a:prstGeom>
        </p:spPr>
      </p:pic>
      <p:sp>
        <p:nvSpPr>
          <p:cNvPr id="4" name="Slide Number Placeholder 3">
            <a:extLst>
              <a:ext uri="{FF2B5EF4-FFF2-40B4-BE49-F238E27FC236}">
                <a16:creationId xmlns:a16="http://schemas.microsoft.com/office/drawing/2014/main" id="{67D6EA54-3083-FB0D-9011-2353791B0495}"/>
              </a:ext>
            </a:extLst>
          </p:cNvPr>
          <p:cNvSpPr>
            <a:spLocks/>
          </p:cNvSpPr>
          <p:nvPr/>
        </p:nvSpPr>
        <p:spPr>
          <a:xfrm>
            <a:off x="9145077" y="5269004"/>
            <a:ext cx="1877815" cy="249941"/>
          </a:xfrm>
          <a:prstGeom prst="rect">
            <a:avLst/>
          </a:prstGeom>
        </p:spPr>
        <p:txBody>
          <a:bodyPr/>
          <a:lstStyle/>
          <a:p>
            <a:pPr defTabSz="310896">
              <a:spcAft>
                <a:spcPts val="600"/>
              </a:spcAft>
            </a:pPr>
            <a:fld id="{FE024F78-56A6-7740-B68D-8D4D026EDF3F}" type="slidenum">
              <a:rPr lang="en-US" sz="1224" kern="1200">
                <a:solidFill>
                  <a:schemeClr val="tx1"/>
                </a:solidFill>
                <a:latin typeface="+mn-lt"/>
                <a:ea typeface="+mn-ea"/>
                <a:cs typeface="+mn-cs"/>
              </a:rPr>
              <a:pPr defTabSz="310896">
                <a:spcAft>
                  <a:spcPts val="600"/>
                </a:spcAft>
              </a:pPr>
              <a:t>4</a:t>
            </a:fld>
            <a:endParaRPr lang="en-US"/>
          </a:p>
        </p:txBody>
      </p:sp>
      <p:pic>
        <p:nvPicPr>
          <p:cNvPr id="14" name="Picture 13" descr="A graph showing the growth of a number of people&#10;&#10;Description automatically generated">
            <a:extLst>
              <a:ext uri="{FF2B5EF4-FFF2-40B4-BE49-F238E27FC236}">
                <a16:creationId xmlns:a16="http://schemas.microsoft.com/office/drawing/2014/main" id="{94A8909B-8A84-B38C-D44A-91214588B0EC}"/>
              </a:ext>
            </a:extLst>
          </p:cNvPr>
          <p:cNvPicPr>
            <a:picLocks noChangeAspect="1"/>
          </p:cNvPicPr>
          <p:nvPr/>
        </p:nvPicPr>
        <p:blipFill>
          <a:blip r:embed="rId8"/>
          <a:stretch>
            <a:fillRect/>
          </a:stretch>
        </p:blipFill>
        <p:spPr>
          <a:xfrm>
            <a:off x="7060689" y="1006956"/>
            <a:ext cx="4163991" cy="4694538"/>
          </a:xfrm>
          <a:prstGeom prst="rect">
            <a:avLst/>
          </a:prstGeom>
        </p:spPr>
      </p:pic>
    </p:spTree>
    <p:extLst>
      <p:ext uri="{BB962C8B-B14F-4D97-AF65-F5344CB8AC3E}">
        <p14:creationId xmlns:p14="http://schemas.microsoft.com/office/powerpoint/2010/main" val="598144966"/>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8" name="Picture 77">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80" name="Picture 79">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82" name="Oval 81">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84" name="Picture 83">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86" name="Picture 85">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88" name="Rectangle 87">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90" name="Rectangle 89">
            <a:extLst>
              <a:ext uri="{FF2B5EF4-FFF2-40B4-BE49-F238E27FC236}">
                <a16:creationId xmlns:a16="http://schemas.microsoft.com/office/drawing/2014/main" id="{D67CA421-FA2B-47ED-A101-F8BBEBB29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1" name="Title 20">
            <a:extLst>
              <a:ext uri="{FF2B5EF4-FFF2-40B4-BE49-F238E27FC236}">
                <a16:creationId xmlns:a16="http://schemas.microsoft.com/office/drawing/2014/main" id="{1F665F85-91E7-0331-9059-40B7A3AB01A5}"/>
              </a:ext>
            </a:extLst>
          </p:cNvPr>
          <p:cNvSpPr>
            <a:spLocks noGrp="1"/>
          </p:cNvSpPr>
          <p:nvPr>
            <p:ph type="title"/>
          </p:nvPr>
        </p:nvSpPr>
        <p:spPr>
          <a:xfrm>
            <a:off x="8200279" y="1325880"/>
            <a:ext cx="3344020" cy="3694694"/>
          </a:xfrm>
        </p:spPr>
        <p:txBody>
          <a:bodyPr vert="horz" lIns="91440" tIns="45720" rIns="91440" bIns="45720" rtlCol="0" anchor="b">
            <a:normAutofit/>
          </a:bodyPr>
          <a:lstStyle/>
          <a:p>
            <a:pPr>
              <a:lnSpc>
                <a:spcPct val="90000"/>
              </a:lnSpc>
            </a:pPr>
            <a:r>
              <a:rPr lang="en-US" sz="4200" b="0" i="0" kern="1200" dirty="0">
                <a:solidFill>
                  <a:srgbClr val="EBEBEB"/>
                </a:solidFill>
                <a:latin typeface="+mj-lt"/>
                <a:ea typeface="+mj-ea"/>
                <a:cs typeface="+mj-cs"/>
              </a:rPr>
              <a:t>What is the History of suicide in the united states of America</a:t>
            </a:r>
          </a:p>
        </p:txBody>
      </p:sp>
      <p:sp useBgFill="1">
        <p:nvSpPr>
          <p:cNvPr id="92" name="Rectangle 91">
            <a:extLst>
              <a:ext uri="{FF2B5EF4-FFF2-40B4-BE49-F238E27FC236}">
                <a16:creationId xmlns:a16="http://schemas.microsoft.com/office/drawing/2014/main" id="{12425D82-CD5E-45A4-9542-70951E59F2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6914" y="639905"/>
            <a:ext cx="6915664" cy="55781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a:extLst>
              <a:ext uri="{FF2B5EF4-FFF2-40B4-BE49-F238E27FC236}">
                <a16:creationId xmlns:a16="http://schemas.microsoft.com/office/drawing/2014/main" id="{221DB897-A621-4D5F-AC81-91199AC437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Slide Number Placeholder 2">
            <a:extLst>
              <a:ext uri="{FF2B5EF4-FFF2-40B4-BE49-F238E27FC236}">
                <a16:creationId xmlns:a16="http://schemas.microsoft.com/office/drawing/2014/main" id="{64347AE7-D6A2-42FB-3D58-6297742FC352}"/>
              </a:ext>
            </a:extLst>
          </p:cNvPr>
          <p:cNvSpPr>
            <a:spLocks noGrp="1"/>
          </p:cNvSpPr>
          <p:nvPr>
            <p:ph type="sldNum" sz="quarter" idx="12"/>
          </p:nvPr>
        </p:nvSpPr>
        <p:spPr>
          <a:xfrm>
            <a:off x="10352540" y="295729"/>
            <a:ext cx="838199" cy="767687"/>
          </a:xfrm>
        </p:spPr>
        <p:txBody>
          <a:bodyPr vert="horz" lIns="91440" tIns="45720" rIns="91440" bIns="45720" rtlCol="0" anchor="b">
            <a:normAutofit/>
          </a:bodyPr>
          <a:lstStyle/>
          <a:p>
            <a:pPr defTabSz="914400">
              <a:spcAft>
                <a:spcPts val="600"/>
              </a:spcAft>
            </a:pPr>
            <a:fld id="{FE024F78-56A6-7740-B68D-8D4D026EDF3F}" type="slidenum">
              <a:rPr lang="en-US" sz="2800" smtClean="0">
                <a:solidFill>
                  <a:srgbClr val="FFFFFF"/>
                </a:solidFill>
              </a:rPr>
              <a:pPr defTabSz="914400">
                <a:spcAft>
                  <a:spcPts val="600"/>
                </a:spcAft>
              </a:pPr>
              <a:t>5</a:t>
            </a:fld>
            <a:endParaRPr lang="en-US" sz="2800">
              <a:solidFill>
                <a:srgbClr val="FFFFFF"/>
              </a:solidFill>
            </a:endParaRPr>
          </a:p>
        </p:txBody>
      </p:sp>
      <p:pic>
        <p:nvPicPr>
          <p:cNvPr id="25" name="Picture 24" descr="A graph of a number of people&#10;&#10;Description automatically generated">
            <a:extLst>
              <a:ext uri="{FF2B5EF4-FFF2-40B4-BE49-F238E27FC236}">
                <a16:creationId xmlns:a16="http://schemas.microsoft.com/office/drawing/2014/main" id="{45258E94-DAC3-42EA-E512-C8F2E924808E}"/>
              </a:ext>
            </a:extLst>
          </p:cNvPr>
          <p:cNvPicPr>
            <a:picLocks noChangeAspect="1"/>
          </p:cNvPicPr>
          <p:nvPr/>
        </p:nvPicPr>
        <p:blipFill>
          <a:blip r:embed="rId7"/>
          <a:stretch>
            <a:fillRect/>
          </a:stretch>
        </p:blipFill>
        <p:spPr>
          <a:xfrm>
            <a:off x="636913" y="2892346"/>
            <a:ext cx="6915665" cy="3341333"/>
          </a:xfrm>
          <a:prstGeom prst="rect">
            <a:avLst/>
          </a:prstGeom>
          <a:effectLst/>
        </p:spPr>
      </p:pic>
      <p:sp>
        <p:nvSpPr>
          <p:cNvPr id="37" name="TextBox 36">
            <a:extLst>
              <a:ext uri="{FF2B5EF4-FFF2-40B4-BE49-F238E27FC236}">
                <a16:creationId xmlns:a16="http://schemas.microsoft.com/office/drawing/2014/main" id="{B06288E9-0885-0B2F-55A9-7A8AF997BFCB}"/>
              </a:ext>
            </a:extLst>
          </p:cNvPr>
          <p:cNvSpPr txBox="1"/>
          <p:nvPr/>
        </p:nvSpPr>
        <p:spPr>
          <a:xfrm>
            <a:off x="636914" y="624319"/>
            <a:ext cx="6915664" cy="2308324"/>
          </a:xfrm>
          <a:prstGeom prst="rect">
            <a:avLst/>
          </a:prstGeom>
          <a:noFill/>
        </p:spPr>
        <p:txBody>
          <a:bodyPr wrap="square" rtlCol="0">
            <a:spAutoFit/>
          </a:bodyPr>
          <a:lstStyle/>
          <a:p>
            <a:r>
              <a:rPr lang="en-US" sz="1600" dirty="0"/>
              <a:t>After seeing the dramatic spike from 2000-2019 this was not what I was expecting to see. The suicide rate had reached all time lows in 2000. </a:t>
            </a:r>
          </a:p>
          <a:p>
            <a:r>
              <a:rPr lang="en-US" sz="1600" dirty="0"/>
              <a:t>We can see that males are significantly more at risk of committing suicide than females. Males are on average 4x more likely to commit suicide.</a:t>
            </a:r>
          </a:p>
          <a:p>
            <a:r>
              <a:rPr lang="en-US" sz="1600" dirty="0"/>
              <a:t>Lets first dive into age ranges and see if there are any age groups that are more at risk before diving into the timeline and seeing what technological advancements may contribute to this increase.</a:t>
            </a:r>
          </a:p>
        </p:txBody>
      </p:sp>
    </p:spTree>
    <p:extLst>
      <p:ext uri="{BB962C8B-B14F-4D97-AF65-F5344CB8AC3E}">
        <p14:creationId xmlns:p14="http://schemas.microsoft.com/office/powerpoint/2010/main" val="1962637282"/>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7" name="Picture 16">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9" name="Oval 18">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21" name="Picture 20">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3" name="Picture 22">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5" name="Rectangle 24">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7" name="Rectangle 26">
            <a:extLst>
              <a:ext uri="{FF2B5EF4-FFF2-40B4-BE49-F238E27FC236}">
                <a16:creationId xmlns:a16="http://schemas.microsoft.com/office/drawing/2014/main" id="{C6A81905-F480-46A4-BC10-215D24EA1A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9" name="Freeform 8">
            <a:extLst>
              <a:ext uri="{FF2B5EF4-FFF2-40B4-BE49-F238E27FC236}">
                <a16:creationId xmlns:a16="http://schemas.microsoft.com/office/drawing/2014/main" id="{36FD4D9D-3784-41E8-8405-A42B72F51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5692"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11" name="Picture 10" descr="Hand with red strings">
            <a:extLst>
              <a:ext uri="{FF2B5EF4-FFF2-40B4-BE49-F238E27FC236}">
                <a16:creationId xmlns:a16="http://schemas.microsoft.com/office/drawing/2014/main" id="{44D5F74B-B556-B8DB-486E-F873EC669D29}"/>
              </a:ext>
            </a:extLst>
          </p:cNvPr>
          <p:cNvPicPr>
            <a:picLocks noChangeAspect="1"/>
          </p:cNvPicPr>
          <p:nvPr/>
        </p:nvPicPr>
        <p:blipFill rotWithShape="1">
          <a:blip r:embed="rId8"/>
          <a:srcRect l="30181" r="26195" b="-1"/>
          <a:stretch/>
        </p:blipFill>
        <p:spPr>
          <a:xfrm>
            <a:off x="20" y="10"/>
            <a:ext cx="4481944" cy="6857990"/>
          </a:xfrm>
          <a:custGeom>
            <a:avLst/>
            <a:gdLst/>
            <a:ahLst/>
            <a:cxnLst/>
            <a:rect l="l" t="t" r="r" b="b"/>
            <a:pathLst>
              <a:path w="4481964" h="6858000">
                <a:moveTo>
                  <a:pt x="0" y="0"/>
                </a:moveTo>
                <a:lnTo>
                  <a:pt x="3137249" y="0"/>
                </a:lnTo>
                <a:lnTo>
                  <a:pt x="4480787" y="0"/>
                </a:lnTo>
                <a:lnTo>
                  <a:pt x="4455742" y="155676"/>
                </a:lnTo>
                <a:lnTo>
                  <a:pt x="4431873" y="310667"/>
                </a:lnTo>
                <a:lnTo>
                  <a:pt x="4408509" y="466344"/>
                </a:lnTo>
                <a:lnTo>
                  <a:pt x="4388506" y="622706"/>
                </a:lnTo>
                <a:lnTo>
                  <a:pt x="4368335" y="778383"/>
                </a:lnTo>
                <a:lnTo>
                  <a:pt x="4349509" y="934745"/>
                </a:lnTo>
                <a:lnTo>
                  <a:pt x="4333373" y="1089050"/>
                </a:lnTo>
                <a:lnTo>
                  <a:pt x="4318077" y="1245413"/>
                </a:lnTo>
                <a:lnTo>
                  <a:pt x="4304125" y="1401089"/>
                </a:lnTo>
                <a:lnTo>
                  <a:pt x="4292023" y="1554023"/>
                </a:lnTo>
                <a:lnTo>
                  <a:pt x="4279920" y="1709013"/>
                </a:lnTo>
                <a:lnTo>
                  <a:pt x="4269835" y="1861947"/>
                </a:lnTo>
                <a:lnTo>
                  <a:pt x="4261935" y="2014880"/>
                </a:lnTo>
                <a:lnTo>
                  <a:pt x="4253698" y="2167128"/>
                </a:lnTo>
                <a:lnTo>
                  <a:pt x="4246807" y="2318004"/>
                </a:lnTo>
                <a:lnTo>
                  <a:pt x="4241932" y="2467508"/>
                </a:lnTo>
                <a:lnTo>
                  <a:pt x="4237730" y="2617013"/>
                </a:lnTo>
                <a:lnTo>
                  <a:pt x="4233696" y="2765145"/>
                </a:lnTo>
                <a:lnTo>
                  <a:pt x="4231847" y="2911221"/>
                </a:lnTo>
                <a:lnTo>
                  <a:pt x="4229830" y="3057296"/>
                </a:lnTo>
                <a:lnTo>
                  <a:pt x="4228821" y="3201314"/>
                </a:lnTo>
                <a:lnTo>
                  <a:pt x="4229830" y="3343960"/>
                </a:lnTo>
                <a:lnTo>
                  <a:pt x="4229830" y="3485235"/>
                </a:lnTo>
                <a:lnTo>
                  <a:pt x="4231847" y="3625138"/>
                </a:lnTo>
                <a:lnTo>
                  <a:pt x="4234872" y="3762298"/>
                </a:lnTo>
                <a:lnTo>
                  <a:pt x="4237730" y="3898087"/>
                </a:lnTo>
                <a:lnTo>
                  <a:pt x="4240924" y="4031132"/>
                </a:lnTo>
                <a:lnTo>
                  <a:pt x="4245798" y="4163491"/>
                </a:lnTo>
                <a:lnTo>
                  <a:pt x="4251009" y="4293793"/>
                </a:lnTo>
                <a:lnTo>
                  <a:pt x="4255715" y="4421352"/>
                </a:lnTo>
                <a:lnTo>
                  <a:pt x="4268995" y="4670298"/>
                </a:lnTo>
                <a:lnTo>
                  <a:pt x="4283114" y="4908956"/>
                </a:lnTo>
                <a:lnTo>
                  <a:pt x="4297906" y="5138013"/>
                </a:lnTo>
                <a:lnTo>
                  <a:pt x="4314211" y="5354726"/>
                </a:lnTo>
                <a:lnTo>
                  <a:pt x="4331188" y="5561838"/>
                </a:lnTo>
                <a:lnTo>
                  <a:pt x="4349509" y="5753862"/>
                </a:lnTo>
                <a:lnTo>
                  <a:pt x="4367495" y="5934227"/>
                </a:lnTo>
                <a:lnTo>
                  <a:pt x="4385480" y="6100191"/>
                </a:lnTo>
                <a:lnTo>
                  <a:pt x="4402457" y="6252438"/>
                </a:lnTo>
                <a:lnTo>
                  <a:pt x="4418594" y="6387541"/>
                </a:lnTo>
                <a:lnTo>
                  <a:pt x="4433890" y="6509613"/>
                </a:lnTo>
                <a:lnTo>
                  <a:pt x="4446665" y="6612483"/>
                </a:lnTo>
                <a:lnTo>
                  <a:pt x="4458767" y="6698894"/>
                </a:lnTo>
                <a:lnTo>
                  <a:pt x="4476081" y="6817538"/>
                </a:lnTo>
                <a:lnTo>
                  <a:pt x="4481964" y="6858000"/>
                </a:lnTo>
                <a:lnTo>
                  <a:pt x="3577807" y="6858000"/>
                </a:lnTo>
                <a:lnTo>
                  <a:pt x="0" y="6858000"/>
                </a:lnTo>
                <a:close/>
              </a:path>
            </a:pathLst>
          </a:custGeom>
        </p:spPr>
      </p:pic>
      <p:sp>
        <p:nvSpPr>
          <p:cNvPr id="31" name="Rectangle 30">
            <a:extLst>
              <a:ext uri="{FF2B5EF4-FFF2-40B4-BE49-F238E27FC236}">
                <a16:creationId xmlns:a16="http://schemas.microsoft.com/office/drawing/2014/main" id="{60817A52-B891-4228-A61E-0C0A57632D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Rectangle 2" hidden="1">
            <a:extLst>
              <a:ext uri="{FF2B5EF4-FFF2-40B4-BE49-F238E27FC236}">
                <a16:creationId xmlns:a16="http://schemas.microsoft.com/office/drawing/2014/main" id="{8692FC88-DAD7-F5AD-7831-DE54322108F6}"/>
              </a:ext>
              <a:ext uri="{C183D7F6-B498-43B3-948B-1728B52AA6E4}">
                <adec:decorative xmlns:adec="http://schemas.microsoft.com/office/drawing/2017/decorative" val="1"/>
              </a:ext>
            </a:extLst>
          </p:cNvPr>
          <p:cNvSpPr/>
          <p:nvPr/>
        </p:nvSpPr>
        <p:spPr>
          <a:xfrm>
            <a:off x="1" y="2"/>
            <a:ext cx="12227942" cy="6857997"/>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Tree>
    <p:extLst>
      <p:ext uri="{BB962C8B-B14F-4D97-AF65-F5344CB8AC3E}">
        <p14:creationId xmlns:p14="http://schemas.microsoft.com/office/powerpoint/2010/main" val="13307339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A29A4-AAFD-04EE-0732-0671E83D5EF1}"/>
              </a:ext>
            </a:extLst>
          </p:cNvPr>
          <p:cNvSpPr>
            <a:spLocks noGrp="1"/>
          </p:cNvSpPr>
          <p:nvPr>
            <p:ph type="title"/>
          </p:nvPr>
        </p:nvSpPr>
        <p:spPr/>
        <p:txBody>
          <a:bodyPr/>
          <a:lstStyle/>
          <a:p>
            <a:r>
              <a:rPr lang="en-US" dirty="0"/>
              <a:t>EFFECTIVE DELIVERY TECHNIQUES</a:t>
            </a:r>
          </a:p>
        </p:txBody>
      </p:sp>
      <p:sp>
        <p:nvSpPr>
          <p:cNvPr id="3" name="Content Placeholder 2">
            <a:extLst>
              <a:ext uri="{FF2B5EF4-FFF2-40B4-BE49-F238E27FC236}">
                <a16:creationId xmlns:a16="http://schemas.microsoft.com/office/drawing/2014/main" id="{F09FEE91-E849-1CB0-9E51-A58B99C631C5}"/>
              </a:ext>
            </a:extLst>
          </p:cNvPr>
          <p:cNvSpPr>
            <a:spLocks noGrp="1"/>
          </p:cNvSpPr>
          <p:nvPr>
            <p:ph sz="quarter" idx="35"/>
          </p:nvPr>
        </p:nvSpPr>
        <p:spPr/>
        <p:txBody>
          <a:bodyPr/>
          <a:lstStyle/>
          <a:p>
            <a:r>
              <a:rPr lang="en-US" dirty="0"/>
              <a:t>This is a powerful tool in public speaking. It involves varying pitch, tone, and volume to convey emotion, emphasize points, and maintain interest.</a:t>
            </a:r>
          </a:p>
          <a:p>
            <a:pPr lvl="1"/>
            <a:r>
              <a:rPr lang="en-US" dirty="0"/>
              <a:t>Pitch variation</a:t>
            </a:r>
          </a:p>
          <a:p>
            <a:pPr lvl="1"/>
            <a:r>
              <a:rPr lang="en-US" dirty="0"/>
              <a:t>Tone inflection</a:t>
            </a:r>
          </a:p>
          <a:p>
            <a:pPr lvl="1"/>
            <a:r>
              <a:rPr lang="en-US" dirty="0"/>
              <a:t>Volume control</a:t>
            </a:r>
          </a:p>
        </p:txBody>
      </p:sp>
      <p:sp>
        <p:nvSpPr>
          <p:cNvPr id="4" name="Content Placeholder 3">
            <a:extLst>
              <a:ext uri="{FF2B5EF4-FFF2-40B4-BE49-F238E27FC236}">
                <a16:creationId xmlns:a16="http://schemas.microsoft.com/office/drawing/2014/main" id="{9B774F1A-D233-C240-B22D-F82C6161FAC1}"/>
              </a:ext>
            </a:extLst>
          </p:cNvPr>
          <p:cNvSpPr>
            <a:spLocks noGrp="1"/>
          </p:cNvSpPr>
          <p:nvPr>
            <p:ph sz="quarter" idx="36"/>
          </p:nvPr>
        </p:nvSpPr>
        <p:spPr/>
        <p:txBody>
          <a:bodyPr/>
          <a:lstStyle/>
          <a:p>
            <a:r>
              <a:rPr lang="en-US" dirty="0"/>
              <a:t>Effective body language enhances your message, making it more impactful and memorable.</a:t>
            </a:r>
          </a:p>
          <a:p>
            <a:pPr lvl="1"/>
            <a:r>
              <a:rPr lang="en-US" dirty="0"/>
              <a:t>Meaningful eye contact</a:t>
            </a:r>
          </a:p>
          <a:p>
            <a:pPr lvl="1"/>
            <a:r>
              <a:rPr lang="en-US" dirty="0"/>
              <a:t>Purposeful gestures</a:t>
            </a:r>
          </a:p>
          <a:p>
            <a:pPr lvl="1"/>
            <a:r>
              <a:rPr lang="en-US" dirty="0"/>
              <a:t>Maintain good posture</a:t>
            </a:r>
          </a:p>
          <a:p>
            <a:pPr lvl="1"/>
            <a:r>
              <a:rPr lang="en-US" dirty="0"/>
              <a:t>Control your expressions</a:t>
            </a:r>
          </a:p>
        </p:txBody>
      </p:sp>
      <p:sp>
        <p:nvSpPr>
          <p:cNvPr id="5" name="Slide Number Placeholder 4">
            <a:extLst>
              <a:ext uri="{FF2B5EF4-FFF2-40B4-BE49-F238E27FC236}">
                <a16:creationId xmlns:a16="http://schemas.microsoft.com/office/drawing/2014/main" id="{23E23533-91C6-420C-B7D7-4977ACF73ACF}"/>
              </a:ext>
            </a:extLst>
          </p:cNvPr>
          <p:cNvSpPr>
            <a:spLocks noGrp="1"/>
          </p:cNvSpPr>
          <p:nvPr>
            <p:ph type="sldNum" sz="quarter" idx="12"/>
          </p:nvPr>
        </p:nvSpPr>
        <p:spPr/>
        <p:txBody>
          <a:bodyPr/>
          <a:lstStyle/>
          <a:p>
            <a:fld id="{FE024F78-56A6-7740-B68D-8D4D026EDF3F}" type="slidenum">
              <a:rPr lang="en-US" smtClean="0"/>
              <a:pPr/>
              <a:t>7</a:t>
            </a:fld>
            <a:endParaRPr lang="en-US" dirty="0"/>
          </a:p>
        </p:txBody>
      </p:sp>
    </p:spTree>
    <p:extLst>
      <p:ext uri="{BB962C8B-B14F-4D97-AF65-F5344CB8AC3E}">
        <p14:creationId xmlns:p14="http://schemas.microsoft.com/office/powerpoint/2010/main" val="10736015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83E06-8BEA-1DD3-D0D6-391C08880EBF}"/>
              </a:ext>
            </a:extLst>
          </p:cNvPr>
          <p:cNvSpPr>
            <a:spLocks noGrp="1"/>
          </p:cNvSpPr>
          <p:nvPr>
            <p:ph type="title"/>
          </p:nvPr>
        </p:nvSpPr>
        <p:spPr/>
        <p:txBody>
          <a:bodyPr/>
          <a:lstStyle/>
          <a:p>
            <a:r>
              <a:rPr lang="en-US" dirty="0"/>
              <a:t>NAVIGATING Q&amp;A SESSIONS</a:t>
            </a:r>
          </a:p>
        </p:txBody>
      </p:sp>
      <p:sp>
        <p:nvSpPr>
          <p:cNvPr id="3" name="Content Placeholder 2">
            <a:extLst>
              <a:ext uri="{FF2B5EF4-FFF2-40B4-BE49-F238E27FC236}">
                <a16:creationId xmlns:a16="http://schemas.microsoft.com/office/drawing/2014/main" id="{1CF175D3-F3DC-695F-474B-346EDCA5D60F}"/>
              </a:ext>
            </a:extLst>
          </p:cNvPr>
          <p:cNvSpPr>
            <a:spLocks noGrp="1"/>
          </p:cNvSpPr>
          <p:nvPr>
            <p:ph sz="quarter" idx="35"/>
          </p:nvPr>
        </p:nvSpPr>
        <p:spPr/>
        <p:txBody>
          <a:bodyPr/>
          <a:lstStyle/>
          <a:p>
            <a:r>
              <a:rPr lang="en-US" dirty="0"/>
              <a:t>Know your material in advance</a:t>
            </a:r>
          </a:p>
          <a:p>
            <a:r>
              <a:rPr lang="en-US" dirty="0"/>
              <a:t>Anticipate common questions</a:t>
            </a:r>
          </a:p>
          <a:p>
            <a:r>
              <a:rPr lang="en-US" dirty="0"/>
              <a:t>Rehearse your responses</a:t>
            </a:r>
          </a:p>
        </p:txBody>
      </p:sp>
      <p:sp>
        <p:nvSpPr>
          <p:cNvPr id="4" name="Content Placeholder 3">
            <a:extLst>
              <a:ext uri="{FF2B5EF4-FFF2-40B4-BE49-F238E27FC236}">
                <a16:creationId xmlns:a16="http://schemas.microsoft.com/office/drawing/2014/main" id="{3770D91C-D5C0-248C-26D3-DE7C7C72E632}"/>
              </a:ext>
            </a:extLst>
          </p:cNvPr>
          <p:cNvSpPr>
            <a:spLocks noGrp="1"/>
          </p:cNvSpPr>
          <p:nvPr>
            <p:ph sz="quarter" idx="36"/>
          </p:nvPr>
        </p:nvSpPr>
        <p:spPr/>
        <p:txBody>
          <a:bodyPr/>
          <a:lstStyle/>
          <a:p>
            <a:r>
              <a:rPr lang="en-US" dirty="0"/>
              <a:t>Maintaining composure during the Q&amp;A session is essential for projecting confidence and authority. Consider the following tips for staying composed:</a:t>
            </a:r>
          </a:p>
          <a:p>
            <a:pPr lvl="1"/>
            <a:r>
              <a:rPr lang="en-US" dirty="0"/>
              <a:t>Stay calm</a:t>
            </a:r>
          </a:p>
          <a:p>
            <a:pPr lvl="1"/>
            <a:r>
              <a:rPr lang="en-US" dirty="0"/>
              <a:t>Actively listen</a:t>
            </a:r>
          </a:p>
          <a:p>
            <a:pPr lvl="1"/>
            <a:r>
              <a:rPr lang="en-US" dirty="0"/>
              <a:t>Pause and reflect</a:t>
            </a:r>
          </a:p>
          <a:p>
            <a:pPr lvl="1"/>
            <a:r>
              <a:rPr lang="en-US" dirty="0"/>
              <a:t>Maintain eye contact</a:t>
            </a:r>
          </a:p>
        </p:txBody>
      </p:sp>
      <p:sp>
        <p:nvSpPr>
          <p:cNvPr id="5" name="Slide Number Placeholder 4">
            <a:extLst>
              <a:ext uri="{FF2B5EF4-FFF2-40B4-BE49-F238E27FC236}">
                <a16:creationId xmlns:a16="http://schemas.microsoft.com/office/drawing/2014/main" id="{E87B8B6A-2B28-5C38-80E7-0EBE705FFBBF}"/>
              </a:ext>
            </a:extLst>
          </p:cNvPr>
          <p:cNvSpPr>
            <a:spLocks noGrp="1"/>
          </p:cNvSpPr>
          <p:nvPr>
            <p:ph type="sldNum" sz="quarter" idx="12"/>
          </p:nvPr>
        </p:nvSpPr>
        <p:spPr/>
        <p:txBody>
          <a:bodyPr/>
          <a:lstStyle/>
          <a:p>
            <a:fld id="{FE024F78-56A6-7740-B68D-8D4D026EDF3F}" type="slidenum">
              <a:rPr lang="en-US" smtClean="0"/>
              <a:pPr/>
              <a:t>8</a:t>
            </a:fld>
            <a:endParaRPr lang="en-US" dirty="0"/>
          </a:p>
        </p:txBody>
      </p:sp>
    </p:spTree>
    <p:extLst>
      <p:ext uri="{BB962C8B-B14F-4D97-AF65-F5344CB8AC3E}">
        <p14:creationId xmlns:p14="http://schemas.microsoft.com/office/powerpoint/2010/main" val="27280596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EB8B-0AB9-7554-AEEA-E8D744959E9A}"/>
              </a:ext>
            </a:extLst>
          </p:cNvPr>
          <p:cNvSpPr>
            <a:spLocks noGrp="1"/>
          </p:cNvSpPr>
          <p:nvPr>
            <p:ph type="title"/>
          </p:nvPr>
        </p:nvSpPr>
        <p:spPr/>
        <p:txBody>
          <a:bodyPr/>
          <a:lstStyle/>
          <a:p>
            <a:pPr lvl="0"/>
            <a:r>
              <a:rPr lang="en-US" noProof="0" dirty="0"/>
              <a:t>SPEAKING IMPACT</a:t>
            </a:r>
          </a:p>
        </p:txBody>
      </p:sp>
      <p:pic>
        <p:nvPicPr>
          <p:cNvPr id="6" name="Picture Placeholder 5" descr="A blue and purple spiral">
            <a:extLst>
              <a:ext uri="{FF2B5EF4-FFF2-40B4-BE49-F238E27FC236}">
                <a16:creationId xmlns:a16="http://schemas.microsoft.com/office/drawing/2014/main" id="{05B64636-376E-96D4-B550-D764B2C6A6A7}"/>
              </a:ext>
            </a:extLst>
          </p:cNvPr>
          <p:cNvPicPr>
            <a:picLocks noGrp="1" noChangeAspect="1"/>
          </p:cNvPicPr>
          <p:nvPr>
            <p:ph type="pic" sz="quarter" idx="37"/>
          </p:nvPr>
        </p:nvPicPr>
        <p:blipFill rotWithShape="1">
          <a:blip r:embed="rId3" cstate="screen">
            <a:extLst>
              <a:ext uri="{28A0092B-C50C-407E-A947-70E740481C1C}">
                <a14:useLocalDpi xmlns:a14="http://schemas.microsoft.com/office/drawing/2010/main"/>
              </a:ext>
            </a:extLst>
          </a:blip>
          <a:srcRect t="202" b="202"/>
          <a:stretch/>
        </p:blipFill>
        <p:spPr/>
      </p:pic>
      <p:sp>
        <p:nvSpPr>
          <p:cNvPr id="3" name="Content Placeholder 2">
            <a:extLst>
              <a:ext uri="{FF2B5EF4-FFF2-40B4-BE49-F238E27FC236}">
                <a16:creationId xmlns:a16="http://schemas.microsoft.com/office/drawing/2014/main" id="{FB2F5F9A-B16D-CA49-7F40-A0142E41DC56}"/>
              </a:ext>
            </a:extLst>
          </p:cNvPr>
          <p:cNvSpPr>
            <a:spLocks noGrp="1"/>
          </p:cNvSpPr>
          <p:nvPr>
            <p:ph sz="quarter" idx="36"/>
          </p:nvPr>
        </p:nvSpPr>
        <p:spPr/>
        <p:txBody>
          <a:bodyPr/>
          <a:lstStyle/>
          <a:p>
            <a:r>
              <a:rPr lang="en-US" dirty="0"/>
              <a:t>Your ability to communicate effectively will leave a lasting impact on your audience</a:t>
            </a:r>
          </a:p>
          <a:p>
            <a:r>
              <a:rPr lang="en-US" dirty="0"/>
              <a:t>Effectively communicating involves not only delivering a message but also resonating with the experiences, values, and emotions of those listening </a:t>
            </a:r>
          </a:p>
        </p:txBody>
      </p:sp>
      <p:sp>
        <p:nvSpPr>
          <p:cNvPr id="4" name="Slide Number Placeholder 3">
            <a:extLst>
              <a:ext uri="{FF2B5EF4-FFF2-40B4-BE49-F238E27FC236}">
                <a16:creationId xmlns:a16="http://schemas.microsoft.com/office/drawing/2014/main" id="{921DB868-BEE2-49F7-9AC5-A3B143880250}"/>
              </a:ext>
            </a:extLst>
          </p:cNvPr>
          <p:cNvSpPr>
            <a:spLocks noGrp="1"/>
          </p:cNvSpPr>
          <p:nvPr>
            <p:ph type="sldNum" sz="quarter" idx="12"/>
          </p:nvPr>
        </p:nvSpPr>
        <p:spPr/>
        <p:txBody>
          <a:bodyPr/>
          <a:lstStyle/>
          <a:p>
            <a:fld id="{FE024F78-56A6-7740-B68D-8D4D026EDF3F}" type="slidenum">
              <a:rPr lang="en-US" smtClean="0"/>
              <a:pPr/>
              <a:t>9</a:t>
            </a:fld>
            <a:endParaRPr lang="en-US" dirty="0"/>
          </a:p>
        </p:txBody>
      </p:sp>
    </p:spTree>
    <p:extLst>
      <p:ext uri="{BB962C8B-B14F-4D97-AF65-F5344CB8AC3E}">
        <p14:creationId xmlns:p14="http://schemas.microsoft.com/office/powerpoint/2010/main" val="91031563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305301E-11B3-4B9D-A588-21F3C9809371}">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44137456-21FC-4AE2-8A94-BF06CAF2EB9B}">
  <ds:schemaRefs>
    <ds:schemaRef ds:uri="http://schemas.microsoft.com/sharepoint/v3/contenttype/forms"/>
  </ds:schemaRefs>
</ds:datastoreItem>
</file>

<file path=customXml/itemProps3.xml><?xml version="1.0" encoding="utf-8"?>
<ds:datastoreItem xmlns:ds="http://schemas.openxmlformats.org/officeDocument/2006/customXml" ds:itemID="{C77B561B-3A65-4A22-9691-EB838E7F9B8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Ion</Template>
  <TotalTime>2156</TotalTime>
  <Words>701</Words>
  <Application>Microsoft Office PowerPoint</Application>
  <PresentationFormat>Widescreen</PresentationFormat>
  <Paragraphs>141</Paragraphs>
  <Slides>13</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Arial Nova</vt:lpstr>
      <vt:lpstr>Calibri</vt:lpstr>
      <vt:lpstr>Century Gothic</vt:lpstr>
      <vt:lpstr>Wingdings 3</vt:lpstr>
      <vt:lpstr>Ion</vt:lpstr>
      <vt:lpstr>Suicides correlation to internet Usage and Technology.</vt:lpstr>
      <vt:lpstr>Agenda</vt:lpstr>
      <vt:lpstr>PowerPoint Presentation</vt:lpstr>
      <vt:lpstr>PowerPoint Presentation</vt:lpstr>
      <vt:lpstr>What is the History of suicide in the united states of America</vt:lpstr>
      <vt:lpstr>PowerPoint Presentation</vt:lpstr>
      <vt:lpstr>EFFECTIVE DELIVERY TECHNIQUES</vt:lpstr>
      <vt:lpstr>NAVIGATING Q&amp;A SESSIONS</vt:lpstr>
      <vt:lpstr>SPEAKING IMPACT</vt:lpstr>
      <vt:lpstr>DYNAMIC DELIVERY</vt:lpstr>
      <vt:lpstr>FINAL TIPS &amp; TAKEAWAYS</vt:lpstr>
      <vt:lpstr>SPEAKING ENGAGEMENT METRICS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Suicides correlation to internet Usage and Technology.</dc:title>
  <dc:creator>russell bracey</dc:creator>
  <cp:lastModifiedBy>russell bracey</cp:lastModifiedBy>
  <cp:revision>1</cp:revision>
  <dcterms:created xsi:type="dcterms:W3CDTF">2024-04-16T14:47:07Z</dcterms:created>
  <dcterms:modified xsi:type="dcterms:W3CDTF">2024-04-18T02:43:10Z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