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35" r:id="rId4"/>
  </p:sldMasterIdLst>
  <p:notesMasterIdLst>
    <p:notesMasterId r:id="rId15"/>
  </p:notesMasterIdLst>
  <p:handoutMasterIdLst>
    <p:handoutMasterId r:id="rId16"/>
  </p:handoutMasterIdLst>
  <p:sldIdLst>
    <p:sldId id="342" r:id="rId5"/>
    <p:sldId id="359" r:id="rId6"/>
    <p:sldId id="373" r:id="rId7"/>
    <p:sldId id="374" r:id="rId8"/>
    <p:sldId id="375" r:id="rId9"/>
    <p:sldId id="365" r:id="rId10"/>
    <p:sldId id="376" r:id="rId11"/>
    <p:sldId id="382" r:id="rId12"/>
    <p:sldId id="383" r:id="rId13"/>
    <p:sldId id="372"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3FBFE"/>
    <a:srgbClr val="000000"/>
    <a:srgbClr val="FFFFFF"/>
    <a:srgbClr val="05202E"/>
    <a:srgbClr val="05152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10A1B5D5-9B99-4C35-A422-299274C87663}">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6" autoAdjust="0"/>
    <p:restoredTop sz="95386" autoAdjust="0"/>
  </p:normalViewPr>
  <p:slideViewPr>
    <p:cSldViewPr snapToGrid="0" snapToObjects="1" showGuides="1">
      <p:cViewPr varScale="1">
        <p:scale>
          <a:sx n="111" d="100"/>
          <a:sy n="111" d="100"/>
        </p:scale>
        <p:origin x="594" y="96"/>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67" d="100"/>
          <a:sy n="67" d="100"/>
        </p:scale>
        <p:origin x="3120"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8/10/relationships/authors" Targe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4459878-C319-6BF3-52DC-16FA4340A6C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C82FA7FC-DFAE-8499-5A3E-AD9648D7FCA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58BFD57-AB0A-470B-A7AF-56DFE7B5174A}" type="datetimeFigureOut">
              <a:rPr lang="en-US" smtClean="0"/>
              <a:t>4/18/2024</a:t>
            </a:fld>
            <a:endParaRPr lang="en-US" dirty="0"/>
          </a:p>
        </p:txBody>
      </p:sp>
      <p:sp>
        <p:nvSpPr>
          <p:cNvPr id="4" name="Footer Placeholder 3">
            <a:extLst>
              <a:ext uri="{FF2B5EF4-FFF2-40B4-BE49-F238E27FC236}">
                <a16:creationId xmlns:a16="http://schemas.microsoft.com/office/drawing/2014/main" id="{4C9C12BB-9544-9F9A-BEDA-E7168643859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D1E77E4-B9A2-A882-9240-3AE65EE2176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E9D61A1-75D9-49F7-83EB-F5872642613A}" type="slidenum">
              <a:rPr lang="en-US" smtClean="0"/>
              <a:t>‹#›</a:t>
            </a:fld>
            <a:endParaRPr lang="en-US" dirty="0"/>
          </a:p>
        </p:txBody>
      </p:sp>
    </p:spTree>
    <p:extLst>
      <p:ext uri="{BB962C8B-B14F-4D97-AF65-F5344CB8AC3E}">
        <p14:creationId xmlns:p14="http://schemas.microsoft.com/office/powerpoint/2010/main" val="14773272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4B3339F-6CEA-4641-BE08-40DAFD6FCF25}" type="datetimeFigureOut">
              <a:rPr lang="en-US" smtClean="0"/>
              <a:t>4/18/2024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F75CB5-5666-5049-9AE0-38EFD385C21E}" type="slidenum">
              <a:rPr lang="en-US" smtClean="0"/>
              <a:t>‹#›</a:t>
            </a:fld>
            <a:endParaRPr lang="en-US" dirty="0"/>
          </a:p>
        </p:txBody>
      </p:sp>
    </p:spTree>
    <p:extLst>
      <p:ext uri="{BB962C8B-B14F-4D97-AF65-F5344CB8AC3E}">
        <p14:creationId xmlns:p14="http://schemas.microsoft.com/office/powerpoint/2010/main" val="4755626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1</a:t>
            </a:fld>
            <a:endParaRPr lang="en-US" dirty="0"/>
          </a:p>
        </p:txBody>
      </p:sp>
    </p:spTree>
    <p:extLst>
      <p:ext uri="{BB962C8B-B14F-4D97-AF65-F5344CB8AC3E}">
        <p14:creationId xmlns:p14="http://schemas.microsoft.com/office/powerpoint/2010/main" val="15759997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10</a:t>
            </a:fld>
            <a:endParaRPr lang="en-US" dirty="0"/>
          </a:p>
        </p:txBody>
      </p:sp>
    </p:spTree>
    <p:extLst>
      <p:ext uri="{BB962C8B-B14F-4D97-AF65-F5344CB8AC3E}">
        <p14:creationId xmlns:p14="http://schemas.microsoft.com/office/powerpoint/2010/main" val="41678901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EF75CB5-5666-5049-9AE0-38EFD385C21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026738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3</a:t>
            </a:fld>
            <a:endParaRPr lang="en-US" dirty="0"/>
          </a:p>
        </p:txBody>
      </p:sp>
    </p:spTree>
    <p:extLst>
      <p:ext uri="{BB962C8B-B14F-4D97-AF65-F5344CB8AC3E}">
        <p14:creationId xmlns:p14="http://schemas.microsoft.com/office/powerpoint/2010/main" val="18601641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4</a:t>
            </a:fld>
            <a:endParaRPr lang="en-US" dirty="0"/>
          </a:p>
        </p:txBody>
      </p:sp>
    </p:spTree>
    <p:extLst>
      <p:ext uri="{BB962C8B-B14F-4D97-AF65-F5344CB8AC3E}">
        <p14:creationId xmlns:p14="http://schemas.microsoft.com/office/powerpoint/2010/main" val="9350729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5</a:t>
            </a:fld>
            <a:endParaRPr lang="en-US" dirty="0"/>
          </a:p>
        </p:txBody>
      </p:sp>
    </p:spTree>
    <p:extLst>
      <p:ext uri="{BB962C8B-B14F-4D97-AF65-F5344CB8AC3E}">
        <p14:creationId xmlns:p14="http://schemas.microsoft.com/office/powerpoint/2010/main" val="29825224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EF75CB5-5666-5049-9AE0-38EFD385C21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450123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7</a:t>
            </a:fld>
            <a:endParaRPr lang="en-US" dirty="0"/>
          </a:p>
        </p:txBody>
      </p:sp>
    </p:spTree>
    <p:extLst>
      <p:ext uri="{BB962C8B-B14F-4D97-AF65-F5344CB8AC3E}">
        <p14:creationId xmlns:p14="http://schemas.microsoft.com/office/powerpoint/2010/main" val="24930290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8</a:t>
            </a:fld>
            <a:endParaRPr lang="en-US" dirty="0"/>
          </a:p>
        </p:txBody>
      </p:sp>
    </p:spTree>
    <p:extLst>
      <p:ext uri="{BB962C8B-B14F-4D97-AF65-F5344CB8AC3E}">
        <p14:creationId xmlns:p14="http://schemas.microsoft.com/office/powerpoint/2010/main" val="28993922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9</a:t>
            </a:fld>
            <a:endParaRPr lang="en-US" dirty="0"/>
          </a:p>
        </p:txBody>
      </p:sp>
    </p:spTree>
    <p:extLst>
      <p:ext uri="{BB962C8B-B14F-4D97-AF65-F5344CB8AC3E}">
        <p14:creationId xmlns:p14="http://schemas.microsoft.com/office/powerpoint/2010/main" val="37311476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3407256219"/>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3345770343"/>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1951019628"/>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FE024F78-56A6-7740-B68D-8D4D026EDF3F}" type="slidenum">
              <a:rPr lang="en-US" smtClean="0"/>
              <a:pPr/>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665610217"/>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3555730253"/>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endParaRPr lang="en-US" dirty="0"/>
          </a:p>
        </p:txBody>
      </p:sp>
      <p:sp>
        <p:nvSpPr>
          <p:cNvPr id="4"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4087785482"/>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endParaRPr lang="en-US" dirty="0"/>
          </a:p>
        </p:txBody>
      </p:sp>
      <p:sp>
        <p:nvSpPr>
          <p:cNvPr id="4"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1720788293"/>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1246620623"/>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2751733450"/>
      </p:ext>
    </p:extLst>
  </p:cSld>
  <p:clrMapOvr>
    <a:masterClrMapping/>
  </p:clrMapOvr>
  <p:hf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Title and Subtitle">
    <p:bg>
      <p:bgPr>
        <a:gradFill>
          <a:gsLst>
            <a:gs pos="93000">
              <a:schemeClr val="tx2"/>
            </a:gs>
            <a:gs pos="81000">
              <a:schemeClr val="accent6">
                <a:lumMod val="50000"/>
              </a:schemeClr>
            </a:gs>
            <a:gs pos="27000">
              <a:schemeClr val="tx1"/>
            </a:gs>
            <a:gs pos="8000">
              <a:schemeClr val="accent4">
                <a:lumMod val="75000"/>
              </a:schemeClr>
            </a:gs>
            <a:gs pos="0">
              <a:schemeClr val="accent4"/>
            </a:gs>
            <a:gs pos="99000">
              <a:schemeClr val="tx2">
                <a:lumMod val="40000"/>
                <a:lumOff val="60000"/>
              </a:schemeClr>
            </a:gs>
          </a:gsLst>
          <a:lin ang="12600000" scaled="0"/>
        </a:gra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1BA6450-E291-DC40-F198-C02B485137B0}"/>
              </a:ext>
              <a:ext uri="{C183D7F6-B498-43B3-948B-1728B52AA6E4}">
                <adec:decorative xmlns:adec="http://schemas.microsoft.com/office/drawing/2017/decorative" val="1"/>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 y="1"/>
            <a:ext cx="12192003" cy="6857999"/>
          </a:xfrm>
          <a:prstGeom prst="rect">
            <a:avLst/>
          </a:prstGeom>
        </p:spPr>
      </p:pic>
      <p:sp>
        <p:nvSpPr>
          <p:cNvPr id="2" name="Title 1">
            <a:extLst>
              <a:ext uri="{FF2B5EF4-FFF2-40B4-BE49-F238E27FC236}">
                <a16:creationId xmlns:a16="http://schemas.microsoft.com/office/drawing/2014/main" id="{3A462FF1-D97D-8505-FE7F-8B2DB411A8B1}"/>
              </a:ext>
            </a:extLst>
          </p:cNvPr>
          <p:cNvSpPr>
            <a:spLocks noGrp="1"/>
          </p:cNvSpPr>
          <p:nvPr>
            <p:ph type="title" hasCustomPrompt="1"/>
          </p:nvPr>
        </p:nvSpPr>
        <p:spPr>
          <a:xfrm>
            <a:off x="0" y="304799"/>
            <a:ext cx="12191998" cy="3215641"/>
          </a:xfrm>
        </p:spPr>
        <p:txBody>
          <a:bodyPr lIns="0" rIns="0" bIns="0" anchor="b" anchorCtr="0">
            <a:noAutofit/>
          </a:bodyPr>
          <a:lstStyle>
            <a:lvl1pPr algn="ctr">
              <a:defRPr sz="6000" kern="1200" cap="all" spc="300" baseline="0">
                <a:solidFill>
                  <a:schemeClr val="accent3">
                    <a:lumMod val="75000"/>
                  </a:schemeClr>
                </a:solidFill>
              </a:defRPr>
            </a:lvl1pPr>
          </a:lstStyle>
          <a:p>
            <a:r>
              <a:rPr lang="en-US" dirty="0"/>
              <a:t>Click to add title</a:t>
            </a:r>
          </a:p>
        </p:txBody>
      </p:sp>
      <p:sp>
        <p:nvSpPr>
          <p:cNvPr id="12" name="Subtitle 2">
            <a:extLst>
              <a:ext uri="{FF2B5EF4-FFF2-40B4-BE49-F238E27FC236}">
                <a16:creationId xmlns:a16="http://schemas.microsoft.com/office/drawing/2014/main" id="{58B9CAE2-F3DD-D6D3-96C8-D947A4117752}"/>
              </a:ext>
            </a:extLst>
          </p:cNvPr>
          <p:cNvSpPr>
            <a:spLocks noGrp="1"/>
          </p:cNvSpPr>
          <p:nvPr>
            <p:ph type="subTitle" idx="1" hasCustomPrompt="1"/>
          </p:nvPr>
        </p:nvSpPr>
        <p:spPr>
          <a:xfrm>
            <a:off x="3" y="3670628"/>
            <a:ext cx="12191997" cy="2577772"/>
          </a:xfrm>
        </p:spPr>
        <p:txBody>
          <a:bodyPr>
            <a:noAutofit/>
          </a:bodyPr>
          <a:lstStyle>
            <a:lvl1pPr marL="0" indent="0" algn="ctr">
              <a:buNone/>
              <a:defRPr sz="3200" b="0" i="0" cap="all" spc="600" baseline="0">
                <a:solidFill>
                  <a:schemeClr val="accent3"/>
                </a:solidFill>
                <a:latin typeface="+mj-lt"/>
                <a:cs typeface="Biome Light" panose="020B03030302040208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3834317485"/>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Title and Content 3">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9A084D09-1B2D-4EE2-82A7-83196133B801}"/>
              </a:ext>
              <a:ext uri="{C183D7F6-B498-43B3-948B-1728B52AA6E4}">
                <adec:decorative xmlns:adec="http://schemas.microsoft.com/office/drawing/2017/decorative" val="1"/>
              </a:ext>
            </a:extLst>
          </p:cNvPr>
          <p:cNvGrpSpPr/>
          <p:nvPr userDrawn="1"/>
        </p:nvGrpSpPr>
        <p:grpSpPr>
          <a:xfrm>
            <a:off x="0" y="-6350"/>
            <a:ext cx="12185769" cy="6864350"/>
            <a:chOff x="0" y="-6350"/>
            <a:chExt cx="12185769" cy="6864350"/>
          </a:xfrm>
        </p:grpSpPr>
        <p:sp>
          <p:nvSpPr>
            <p:cNvPr id="4" name="Rectangle 3">
              <a:extLst>
                <a:ext uri="{FF2B5EF4-FFF2-40B4-BE49-F238E27FC236}">
                  <a16:creationId xmlns:a16="http://schemas.microsoft.com/office/drawing/2014/main" id="{53860AA6-1B14-DF89-B725-CC444E502028}"/>
                </a:ext>
                <a:ext uri="{C183D7F6-B498-43B3-948B-1728B52AA6E4}">
                  <adec:decorative xmlns:adec="http://schemas.microsoft.com/office/drawing/2017/decorative" val="1"/>
                </a:ext>
              </a:extLst>
            </p:cNvPr>
            <p:cNvSpPr/>
            <p:nvPr/>
          </p:nvSpPr>
          <p:spPr>
            <a:xfrm>
              <a:off x="0" y="-6350"/>
              <a:ext cx="6160393"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pic>
          <p:nvPicPr>
            <p:cNvPr id="6" name="Content Placeholder 14">
              <a:extLst>
                <a:ext uri="{FF2B5EF4-FFF2-40B4-BE49-F238E27FC236}">
                  <a16:creationId xmlns:a16="http://schemas.microsoft.com/office/drawing/2014/main" id="{D172E570-D67F-4980-88C2-CF6560C1C193}"/>
                </a:ext>
                <a:ext uri="{C183D7F6-B498-43B3-948B-1728B52AA6E4}">
                  <adec:decorative xmlns:adec="http://schemas.microsoft.com/office/drawing/2017/decorative" val="1"/>
                </a:ext>
              </a:extLst>
            </p:cNvPr>
            <p:cNvPicPr>
              <a:picLocks noChangeAspect="1"/>
            </p:cNvPicPr>
            <p:nvPr/>
          </p:nvPicPr>
          <p:blipFill rotWithShape="1">
            <a:blip r:embed="rId2" cstate="screen">
              <a:alphaModFix/>
              <a:extLst>
                <a:ext uri="{28A0092B-C50C-407E-A947-70E740481C1C}">
                  <a14:useLocalDpi xmlns:a14="http://schemas.microsoft.com/office/drawing/2010/main"/>
                </a:ext>
              </a:extLst>
            </a:blip>
            <a:srcRect/>
            <a:stretch/>
          </p:blipFill>
          <p:spPr>
            <a:xfrm rot="5400000">
              <a:off x="5750267" y="410125"/>
              <a:ext cx="6845628" cy="6025377"/>
            </a:xfrm>
            <a:prstGeom prst="rect">
              <a:avLst/>
            </a:prstGeom>
          </p:spPr>
        </p:pic>
        <p:grpSp>
          <p:nvGrpSpPr>
            <p:cNvPr id="7" name="Group 6">
              <a:extLst>
                <a:ext uri="{FF2B5EF4-FFF2-40B4-BE49-F238E27FC236}">
                  <a16:creationId xmlns:a16="http://schemas.microsoft.com/office/drawing/2014/main" id="{AF90BF68-CF26-6705-CBFD-428BEB787EDB}"/>
                </a:ext>
              </a:extLst>
            </p:cNvPr>
            <p:cNvGrpSpPr/>
            <p:nvPr/>
          </p:nvGrpSpPr>
          <p:grpSpPr>
            <a:xfrm rot="10800000">
              <a:off x="5304704" y="259572"/>
              <a:ext cx="584267" cy="390181"/>
              <a:chOff x="1876516" y="596691"/>
              <a:chExt cx="584267" cy="390181"/>
            </a:xfrm>
          </p:grpSpPr>
          <p:sp>
            <p:nvSpPr>
              <p:cNvPr id="8" name="Oval 7">
                <a:extLst>
                  <a:ext uri="{FF2B5EF4-FFF2-40B4-BE49-F238E27FC236}">
                    <a16:creationId xmlns:a16="http://schemas.microsoft.com/office/drawing/2014/main" id="{1066F635-8DB9-B091-8467-D8F0327217F4}"/>
                  </a:ext>
                  <a:ext uri="{C183D7F6-B498-43B3-948B-1728B52AA6E4}">
                    <adec:decorative xmlns:adec="http://schemas.microsoft.com/office/drawing/2017/decorative" val="1"/>
                  </a:ext>
                </a:extLst>
              </p:cNvPr>
              <p:cNvSpPr/>
              <p:nvPr/>
            </p:nvSpPr>
            <p:spPr>
              <a:xfrm>
                <a:off x="1876516" y="842493"/>
                <a:ext cx="144379" cy="144379"/>
              </a:xfrm>
              <a:prstGeom prst="ellipse">
                <a:avLst/>
              </a:prstGeom>
              <a:noFill/>
              <a:ln>
                <a:solidFill>
                  <a:schemeClr val="accent4">
                    <a:lumMod val="60000"/>
                    <a:lumOff val="40000"/>
                    <a:alpha val="4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9" name="Graphic 12">
                <a:extLst>
                  <a:ext uri="{FF2B5EF4-FFF2-40B4-BE49-F238E27FC236}">
                    <a16:creationId xmlns:a16="http://schemas.microsoft.com/office/drawing/2014/main" id="{882D2FD3-A05B-400C-6347-115486FFD943}"/>
                  </a:ext>
                  <a:ext uri="{C183D7F6-B498-43B3-948B-1728B52AA6E4}">
                    <adec:decorative xmlns:adec="http://schemas.microsoft.com/office/drawing/2017/decorative" val="1"/>
                  </a:ext>
                </a:extLst>
              </p:cNvPr>
              <p:cNvSpPr/>
              <p:nvPr/>
            </p:nvSpPr>
            <p:spPr>
              <a:xfrm>
                <a:off x="2360199" y="596691"/>
                <a:ext cx="100584" cy="100584"/>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grpSp>
      <p:sp>
        <p:nvSpPr>
          <p:cNvPr id="2" name="Title 1">
            <a:extLst>
              <a:ext uri="{FF2B5EF4-FFF2-40B4-BE49-F238E27FC236}">
                <a16:creationId xmlns:a16="http://schemas.microsoft.com/office/drawing/2014/main" id="{960459F4-C5B9-4070-46D1-2E7DA3EFBFC9}"/>
              </a:ext>
            </a:extLst>
          </p:cNvPr>
          <p:cNvSpPr>
            <a:spLocks noGrp="1"/>
          </p:cNvSpPr>
          <p:nvPr>
            <p:ph type="title"/>
          </p:nvPr>
        </p:nvSpPr>
        <p:spPr>
          <a:xfrm>
            <a:off x="838201" y="365125"/>
            <a:ext cx="4466502" cy="1936866"/>
          </a:xfrm>
        </p:spPr>
        <p:txBody>
          <a:bodyPr anchor="b"/>
          <a:lstStyle>
            <a:lvl1pPr>
              <a:defRPr sz="3200" cap="all" baseline="0">
                <a:solidFill>
                  <a:schemeClr val="accent3">
                    <a:lumMod val="75000"/>
                  </a:schemeClr>
                </a:solidFill>
              </a:defRPr>
            </a:lvl1pPr>
          </a:lstStyle>
          <a:p>
            <a:r>
              <a:rPr lang="en-US"/>
              <a:t>Click to edit Master title style</a:t>
            </a:r>
            <a:endParaRPr lang="en-US" dirty="0"/>
          </a:p>
        </p:txBody>
      </p:sp>
      <p:cxnSp>
        <p:nvCxnSpPr>
          <p:cNvPr id="5" name="Straight Connector 4">
            <a:extLst>
              <a:ext uri="{FF2B5EF4-FFF2-40B4-BE49-F238E27FC236}">
                <a16:creationId xmlns:a16="http://schemas.microsoft.com/office/drawing/2014/main" id="{34F613B1-323C-4C25-4526-1D3313A7161D}"/>
              </a:ext>
              <a:ext uri="{C183D7F6-B498-43B3-948B-1728B52AA6E4}">
                <adec:decorative xmlns:adec="http://schemas.microsoft.com/office/drawing/2017/decorative" val="1"/>
              </a:ext>
            </a:extLst>
          </p:cNvPr>
          <p:cNvCxnSpPr>
            <a:cxnSpLocks/>
          </p:cNvCxnSpPr>
          <p:nvPr userDrawn="1"/>
        </p:nvCxnSpPr>
        <p:spPr>
          <a:xfrm>
            <a:off x="835831" y="2620500"/>
            <a:ext cx="4471665"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13" name="Content Placeholder 12">
            <a:extLst>
              <a:ext uri="{FF2B5EF4-FFF2-40B4-BE49-F238E27FC236}">
                <a16:creationId xmlns:a16="http://schemas.microsoft.com/office/drawing/2014/main" id="{2D2C2143-1936-BBDA-A6A8-40B6DBD16AED}"/>
              </a:ext>
            </a:extLst>
          </p:cNvPr>
          <p:cNvSpPr>
            <a:spLocks noGrp="1"/>
          </p:cNvSpPr>
          <p:nvPr>
            <p:ph sz="quarter" idx="10" hasCustomPrompt="1"/>
          </p:nvPr>
        </p:nvSpPr>
        <p:spPr>
          <a:xfrm>
            <a:off x="838201" y="3097848"/>
            <a:ext cx="4466504" cy="3405187"/>
          </a:xfrm>
        </p:spPr>
        <p:txBody>
          <a:bodyPr/>
          <a:lstStyle>
            <a:lvl1pPr>
              <a:lnSpc>
                <a:spcPct val="120000"/>
              </a:lnSpc>
              <a:spcBef>
                <a:spcPts val="1000"/>
              </a:spcBef>
              <a:spcAft>
                <a:spcPts val="600"/>
              </a:spcAft>
              <a:defRPr sz="1800">
                <a:solidFill>
                  <a:schemeClr val="bg1"/>
                </a:solidFill>
                <a:latin typeface="+mn-lt"/>
              </a:defRPr>
            </a:lvl1pPr>
            <a:lvl2pPr>
              <a:lnSpc>
                <a:spcPct val="120000"/>
              </a:lnSpc>
              <a:spcBef>
                <a:spcPts val="1000"/>
              </a:spcBef>
              <a:spcAft>
                <a:spcPts val="600"/>
              </a:spcAft>
              <a:defRPr sz="1600">
                <a:solidFill>
                  <a:schemeClr val="bg1"/>
                </a:solidFill>
                <a:latin typeface="+mn-lt"/>
              </a:defRPr>
            </a:lvl2pPr>
            <a:lvl3pPr>
              <a:lnSpc>
                <a:spcPct val="120000"/>
              </a:lnSpc>
              <a:spcBef>
                <a:spcPts val="1000"/>
              </a:spcBef>
              <a:spcAft>
                <a:spcPts val="600"/>
              </a:spcAft>
              <a:defRPr sz="1400">
                <a:solidFill>
                  <a:schemeClr val="bg1"/>
                </a:solidFill>
                <a:latin typeface="+mn-lt"/>
              </a:defRPr>
            </a:lvl3pPr>
            <a:lvl4pPr>
              <a:lnSpc>
                <a:spcPct val="120000"/>
              </a:lnSpc>
              <a:spcBef>
                <a:spcPts val="1000"/>
              </a:spcBef>
              <a:spcAft>
                <a:spcPts val="600"/>
              </a:spcAft>
              <a:defRPr sz="1200">
                <a:solidFill>
                  <a:schemeClr val="bg1"/>
                </a:solidFill>
                <a:latin typeface="+mn-lt"/>
              </a:defRPr>
            </a:lvl4pPr>
            <a:lvl5pPr>
              <a:lnSpc>
                <a:spcPct val="120000"/>
              </a:lnSpc>
              <a:spcBef>
                <a:spcPts val="1000"/>
              </a:spcBef>
              <a:spcAft>
                <a:spcPts val="600"/>
              </a:spcAft>
              <a:defRPr sz="1200">
                <a:solidFill>
                  <a:schemeClr val="bg1"/>
                </a:solidFill>
                <a:latin typeface="+mn-lt"/>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35767876"/>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3224853794"/>
      </p:ext>
    </p:extLst>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4_Title and 2 column">
    <p:bg>
      <p:bgPr>
        <a:gradFill>
          <a:gsLst>
            <a:gs pos="100000">
              <a:schemeClr val="tx2"/>
            </a:gs>
            <a:gs pos="81000">
              <a:schemeClr val="accent6"/>
            </a:gs>
            <a:gs pos="31000">
              <a:srgbClr val="02090E"/>
            </a:gs>
            <a:gs pos="14000">
              <a:schemeClr val="accent4">
                <a:lumMod val="75000"/>
              </a:schemeClr>
            </a:gs>
            <a:gs pos="0">
              <a:schemeClr val="accent4"/>
            </a:gs>
          </a:gsLst>
          <a:lin ang="12600000" scaled="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EB5B81B-FCE8-FE9C-8F0A-6488B25F0F6A}"/>
              </a:ext>
              <a:ext uri="{C183D7F6-B498-43B3-948B-1728B52AA6E4}">
                <adec:decorative xmlns:adec="http://schemas.microsoft.com/office/drawing/2017/decorative" val="1"/>
              </a:ext>
            </a:extLst>
          </p:cNvPr>
          <p:cNvSpPr/>
          <p:nvPr userDrawn="1"/>
        </p:nvSpPr>
        <p:spPr>
          <a:xfrm>
            <a:off x="321869" y="343814"/>
            <a:ext cx="11550701" cy="6210605"/>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321869" y="579120"/>
            <a:ext cx="11548261" cy="2733306"/>
          </a:xfrm>
        </p:spPr>
        <p:txBody>
          <a:bodyPr anchor="b">
            <a:noAutofit/>
          </a:bodyPr>
          <a:lstStyle>
            <a:lvl1pPr algn="ctr">
              <a:defRPr sz="3200" cap="all" spc="300" baseline="0"/>
            </a:lvl1pPr>
          </a:lstStyle>
          <a:p>
            <a:r>
              <a:rPr lang="en-US" dirty="0"/>
              <a:t>Click to add title</a:t>
            </a:r>
          </a:p>
        </p:txBody>
      </p:sp>
      <p:sp>
        <p:nvSpPr>
          <p:cNvPr id="7" name="Subtitle 2">
            <a:extLst>
              <a:ext uri="{FF2B5EF4-FFF2-40B4-BE49-F238E27FC236}">
                <a16:creationId xmlns:a16="http://schemas.microsoft.com/office/drawing/2014/main" id="{5F877C2F-8190-18D9-5D24-5BD7B05A29F8}"/>
              </a:ext>
            </a:extLst>
          </p:cNvPr>
          <p:cNvSpPr>
            <a:spLocks noGrp="1"/>
          </p:cNvSpPr>
          <p:nvPr>
            <p:ph type="subTitle" idx="1" hasCustomPrompt="1"/>
          </p:nvPr>
        </p:nvSpPr>
        <p:spPr>
          <a:xfrm>
            <a:off x="321868" y="3484615"/>
            <a:ext cx="11562303" cy="2387865"/>
          </a:xfrm>
        </p:spPr>
        <p:txBody>
          <a:bodyPr>
            <a:noAutofit/>
          </a:bodyPr>
          <a:lstStyle>
            <a:lvl1pPr marL="0" indent="0" algn="ctr">
              <a:buNone/>
              <a:defRPr sz="6000" b="0" i="0" cap="all" spc="600" baseline="0">
                <a:solidFill>
                  <a:schemeClr val="accent3">
                    <a:lumMod val="75000"/>
                  </a:schemeClr>
                </a:solidFill>
                <a:latin typeface="+mj-lt"/>
                <a:cs typeface="Biome Light" panose="020B03030302040208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3951561336"/>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Section Title">
    <p:bg>
      <p:bgPr>
        <a:gradFill>
          <a:gsLst>
            <a:gs pos="100000">
              <a:schemeClr val="tx2"/>
            </a:gs>
            <a:gs pos="79000">
              <a:schemeClr val="accent6"/>
            </a:gs>
            <a:gs pos="31000">
              <a:srgbClr val="02090E"/>
            </a:gs>
            <a:gs pos="14000">
              <a:schemeClr val="accent4">
                <a:lumMod val="75000"/>
              </a:schemeClr>
            </a:gs>
            <a:gs pos="0">
              <a:schemeClr val="accent4"/>
            </a:gs>
          </a:gsLst>
          <a:lin ang="5400000" scaled="0"/>
        </a:gra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3664209F-41AB-70E5-1B9E-7490900C59C9}"/>
              </a:ext>
              <a:ext uri="{C183D7F6-B498-43B3-948B-1728B52AA6E4}">
                <adec:decorative xmlns:adec="http://schemas.microsoft.com/office/drawing/2017/decorative" val="1"/>
              </a:ext>
            </a:extLst>
          </p:cNvPr>
          <p:cNvSpPr/>
          <p:nvPr userDrawn="1"/>
        </p:nvSpPr>
        <p:spPr>
          <a:xfrm>
            <a:off x="2" y="1"/>
            <a:ext cx="12191997" cy="6857998"/>
          </a:xfrm>
          <a:prstGeom prst="rect">
            <a:avLst/>
          </a:prstGeom>
          <a:gradFill flip="none" rotWithShape="1">
            <a:gsLst>
              <a:gs pos="0">
                <a:srgbClr val="1A012C"/>
              </a:gs>
              <a:gs pos="45000">
                <a:srgbClr val="1A012C">
                  <a:alpha val="50000"/>
                </a:srgbClr>
              </a:gs>
              <a:gs pos="100000">
                <a:schemeClr val="accent6">
                  <a:lumMod val="50000"/>
                  <a:alpha val="50000"/>
                </a:schemeClr>
              </a:gs>
            </a:gsLst>
            <a:path path="circle">
              <a:fillToRect l="50000" t="50000" r="50000" b="50000"/>
            </a:path>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a:extLst>
              <a:ext uri="{FF2B5EF4-FFF2-40B4-BE49-F238E27FC236}">
                <a16:creationId xmlns:a16="http://schemas.microsoft.com/office/drawing/2014/main" id="{032D3409-585B-54E2-1DCC-AC58804E4AE7}"/>
              </a:ext>
              <a:ext uri="{C183D7F6-B498-43B3-948B-1728B52AA6E4}">
                <adec:decorative xmlns:adec="http://schemas.microsoft.com/office/drawing/2017/decorative" val="1"/>
              </a:ext>
            </a:extLst>
          </p:cNvPr>
          <p:cNvSpPr/>
          <p:nvPr userDrawn="1"/>
        </p:nvSpPr>
        <p:spPr>
          <a:xfrm>
            <a:off x="1" y="-6350"/>
            <a:ext cx="6096000"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799891" y="511762"/>
            <a:ext cx="4960830" cy="2785158"/>
          </a:xfrm>
        </p:spPr>
        <p:txBody>
          <a:bodyPr anchor="b">
            <a:noAutofit/>
          </a:bodyPr>
          <a:lstStyle>
            <a:lvl1pPr algn="l">
              <a:defRPr sz="2400" cap="all" spc="300" baseline="0"/>
            </a:lvl1pPr>
          </a:lstStyle>
          <a:p>
            <a:r>
              <a:rPr lang="en-US" dirty="0"/>
              <a:t>Click to add title</a:t>
            </a:r>
          </a:p>
        </p:txBody>
      </p:sp>
      <p:sp>
        <p:nvSpPr>
          <p:cNvPr id="8" name="Subtitle 2">
            <a:extLst>
              <a:ext uri="{FF2B5EF4-FFF2-40B4-BE49-F238E27FC236}">
                <a16:creationId xmlns:a16="http://schemas.microsoft.com/office/drawing/2014/main" id="{E47B8A5C-E279-DB0B-E9D3-927417876125}"/>
              </a:ext>
            </a:extLst>
          </p:cNvPr>
          <p:cNvSpPr>
            <a:spLocks noGrp="1"/>
          </p:cNvSpPr>
          <p:nvPr>
            <p:ph type="subTitle" idx="1" hasCustomPrompt="1"/>
          </p:nvPr>
        </p:nvSpPr>
        <p:spPr>
          <a:xfrm>
            <a:off x="802640" y="3484615"/>
            <a:ext cx="4958081" cy="2387865"/>
          </a:xfrm>
        </p:spPr>
        <p:txBody>
          <a:bodyPr>
            <a:noAutofit/>
          </a:bodyPr>
          <a:lstStyle>
            <a:lvl1pPr marL="0" indent="0" algn="l">
              <a:buNone/>
              <a:defRPr sz="3200" b="0" i="0" cap="all" spc="600" baseline="0">
                <a:solidFill>
                  <a:schemeClr val="accent3">
                    <a:lumMod val="75000"/>
                  </a:schemeClr>
                </a:solidFill>
                <a:latin typeface="+mj-lt"/>
                <a:cs typeface="Biome Light" panose="020B03030302040208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10" name="Picture Placeholder 9">
            <a:extLst>
              <a:ext uri="{FF2B5EF4-FFF2-40B4-BE49-F238E27FC236}">
                <a16:creationId xmlns:a16="http://schemas.microsoft.com/office/drawing/2014/main" id="{D386C402-C5C5-2A54-C618-62673AD93CB4}"/>
              </a:ext>
            </a:extLst>
          </p:cNvPr>
          <p:cNvSpPr>
            <a:spLocks noGrp="1"/>
          </p:cNvSpPr>
          <p:nvPr>
            <p:ph type="pic" sz="quarter" idx="13"/>
          </p:nvPr>
        </p:nvSpPr>
        <p:spPr>
          <a:xfrm>
            <a:off x="6497638" y="336550"/>
            <a:ext cx="5322887" cy="6184900"/>
          </a:xfrm>
        </p:spPr>
        <p:txBody>
          <a:bodyPr/>
          <a:lstStyle>
            <a:lvl1pPr algn="ctr">
              <a:defRPr sz="2000"/>
            </a:lvl1pPr>
          </a:lstStyle>
          <a:p>
            <a:r>
              <a:rPr lang="en-US"/>
              <a:t>Click icon to add picture</a:t>
            </a:r>
            <a:endParaRPr lang="en-US" dirty="0"/>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78360863"/>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6_Title and 2 column">
    <p:bg>
      <p:bgPr>
        <a:gradFill>
          <a:gsLst>
            <a:gs pos="100000">
              <a:schemeClr val="tx2"/>
            </a:gs>
            <a:gs pos="79000">
              <a:schemeClr val="accent6"/>
            </a:gs>
            <a:gs pos="55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pic>
        <p:nvPicPr>
          <p:cNvPr id="4" name="Content Placeholder 14">
            <a:extLst>
              <a:ext uri="{FF2B5EF4-FFF2-40B4-BE49-F238E27FC236}">
                <a16:creationId xmlns:a16="http://schemas.microsoft.com/office/drawing/2014/main" id="{318CE367-BBCB-F4AB-635F-4C9995EAE350}"/>
              </a:ext>
              <a:ext uri="{C183D7F6-B498-43B3-948B-1728B52AA6E4}">
                <adec:decorative xmlns:adec="http://schemas.microsoft.com/office/drawing/2017/decorative" val="1"/>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6350"/>
            <a:ext cx="2356339" cy="6853863"/>
          </a:xfrm>
          <a:prstGeom prst="rect">
            <a:avLst/>
          </a:prstGeom>
        </p:spPr>
      </p:pic>
      <p:sp>
        <p:nvSpPr>
          <p:cNvPr id="5" name="Rectangle 4">
            <a:extLst>
              <a:ext uri="{FF2B5EF4-FFF2-40B4-BE49-F238E27FC236}">
                <a16:creationId xmlns:a16="http://schemas.microsoft.com/office/drawing/2014/main" id="{5CE3FBBA-81E2-31F1-EF51-02706B5B5C0A}"/>
              </a:ext>
              <a:ext uri="{C183D7F6-B498-43B3-948B-1728B52AA6E4}">
                <adec:decorative xmlns:adec="http://schemas.microsoft.com/office/drawing/2017/decorative" val="1"/>
              </a:ext>
            </a:extLst>
          </p:cNvPr>
          <p:cNvSpPr/>
          <p:nvPr userDrawn="1"/>
        </p:nvSpPr>
        <p:spPr>
          <a:xfrm>
            <a:off x="2356339" y="-6350"/>
            <a:ext cx="9831801"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cxnSp>
        <p:nvCxnSpPr>
          <p:cNvPr id="6" name="Straight Connector 5">
            <a:extLst>
              <a:ext uri="{FF2B5EF4-FFF2-40B4-BE49-F238E27FC236}">
                <a16:creationId xmlns:a16="http://schemas.microsoft.com/office/drawing/2014/main" id="{9AD3746D-3CD1-FFA5-0019-AD0C588B1924}"/>
              </a:ext>
              <a:ext uri="{C183D7F6-B498-43B3-948B-1728B52AA6E4}">
                <adec:decorative xmlns:adec="http://schemas.microsoft.com/office/drawing/2017/decorative" val="1"/>
              </a:ext>
            </a:extLst>
          </p:cNvPr>
          <p:cNvCxnSpPr>
            <a:cxnSpLocks/>
          </p:cNvCxnSpPr>
          <p:nvPr userDrawn="1"/>
        </p:nvCxnSpPr>
        <p:spPr>
          <a:xfrm>
            <a:off x="3305669" y="2002443"/>
            <a:ext cx="7922116"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3305669" y="113097"/>
            <a:ext cx="7420819" cy="1656304"/>
          </a:xfrm>
        </p:spPr>
        <p:txBody>
          <a:bodyPr lIns="0" anchor="b">
            <a:noAutofit/>
          </a:bodyPr>
          <a:lstStyle>
            <a:lvl1pPr algn="l">
              <a:defRPr sz="3200" cap="all" spc="0" baseline="0">
                <a:solidFill>
                  <a:schemeClr val="accent3">
                    <a:lumMod val="75000"/>
                  </a:schemeClr>
                </a:solidFill>
              </a:defRPr>
            </a:lvl1pPr>
          </a:lstStyle>
          <a:p>
            <a:r>
              <a:rPr lang="en-US" dirty="0"/>
              <a:t>Click to add title</a:t>
            </a:r>
          </a:p>
        </p:txBody>
      </p:sp>
      <p:sp>
        <p:nvSpPr>
          <p:cNvPr id="13" name="Content Placeholder 12">
            <a:extLst>
              <a:ext uri="{FF2B5EF4-FFF2-40B4-BE49-F238E27FC236}">
                <a16:creationId xmlns:a16="http://schemas.microsoft.com/office/drawing/2014/main" id="{B9624CF4-7769-4663-3361-39136F5E20C8}"/>
              </a:ext>
            </a:extLst>
          </p:cNvPr>
          <p:cNvSpPr>
            <a:spLocks noGrp="1"/>
          </p:cNvSpPr>
          <p:nvPr>
            <p:ph sz="quarter" idx="31" hasCustomPrompt="1"/>
          </p:nvPr>
        </p:nvSpPr>
        <p:spPr>
          <a:xfrm>
            <a:off x="3305669" y="2470150"/>
            <a:ext cx="7420819" cy="3676649"/>
          </a:xfrm>
        </p:spPr>
        <p:txBody>
          <a:bodyPr/>
          <a:lstStyle>
            <a:lvl1pPr marL="285750" indent="-285750">
              <a:lnSpc>
                <a:spcPct val="120000"/>
              </a:lnSpc>
              <a:spcBef>
                <a:spcPts val="1000"/>
              </a:spcBef>
              <a:spcAft>
                <a:spcPts val="600"/>
              </a:spcAft>
              <a:buClr>
                <a:schemeClr val="accent3"/>
              </a:buClr>
              <a:buFont typeface="Arial" panose="020B0604020202020204" pitchFamily="34" charset="0"/>
              <a:buChar char="•"/>
              <a:defRPr sz="1800">
                <a:solidFill>
                  <a:schemeClr val="bg1"/>
                </a:solidFill>
                <a:latin typeface="+mn-lt"/>
              </a:defRPr>
            </a:lvl1pPr>
            <a:lvl2pPr marL="800100" indent="-342900">
              <a:lnSpc>
                <a:spcPct val="120000"/>
              </a:lnSpc>
              <a:spcBef>
                <a:spcPts val="1000"/>
              </a:spcBef>
              <a:spcAft>
                <a:spcPts val="600"/>
              </a:spcAft>
              <a:buClr>
                <a:schemeClr val="accent3"/>
              </a:buClr>
              <a:buFont typeface="Arial" panose="020B0604020202020204" pitchFamily="34" charset="0"/>
              <a:buChar char="•"/>
              <a:defRPr sz="1600">
                <a:solidFill>
                  <a:schemeClr val="bg1"/>
                </a:solidFill>
                <a:latin typeface="+mn-lt"/>
              </a:defRPr>
            </a:lvl2pPr>
            <a:lvl3pPr marL="1257300" indent="-342900">
              <a:lnSpc>
                <a:spcPct val="120000"/>
              </a:lnSpc>
              <a:spcBef>
                <a:spcPts val="1000"/>
              </a:spcBef>
              <a:spcAft>
                <a:spcPts val="600"/>
              </a:spcAft>
              <a:buClr>
                <a:schemeClr val="accent3"/>
              </a:buClr>
              <a:buFont typeface="Arial" panose="020B0604020202020204" pitchFamily="34" charset="0"/>
              <a:buChar char="•"/>
              <a:defRPr sz="1400">
                <a:solidFill>
                  <a:schemeClr val="bg1"/>
                </a:solidFill>
                <a:latin typeface="+mn-lt"/>
              </a:defRPr>
            </a:lvl3pPr>
            <a:lvl4pPr marL="1657350" indent="-285750">
              <a:lnSpc>
                <a:spcPct val="120000"/>
              </a:lnSpc>
              <a:spcBef>
                <a:spcPts val="1000"/>
              </a:spcBef>
              <a:spcAft>
                <a:spcPts val="600"/>
              </a:spcAft>
              <a:buClr>
                <a:schemeClr val="accent3"/>
              </a:buClr>
              <a:buFont typeface="Arial" panose="020B0604020202020204" pitchFamily="34" charset="0"/>
              <a:buChar char="•"/>
              <a:defRPr sz="1200">
                <a:solidFill>
                  <a:schemeClr val="bg1"/>
                </a:solidFill>
                <a:latin typeface="+mn-lt"/>
              </a:defRPr>
            </a:lvl4pPr>
            <a:lvl5pPr marL="2114550" indent="-285750">
              <a:lnSpc>
                <a:spcPct val="120000"/>
              </a:lnSpc>
              <a:spcBef>
                <a:spcPts val="1000"/>
              </a:spcBef>
              <a:spcAft>
                <a:spcPts val="600"/>
              </a:spcAft>
              <a:buClr>
                <a:schemeClr val="accent3"/>
              </a:buClr>
              <a:buFont typeface="Arial" panose="020B0604020202020204" pitchFamily="34" charset="0"/>
              <a:buChar char="•"/>
              <a:defRPr sz="1200">
                <a:solidFill>
                  <a:schemeClr val="bg1"/>
                </a:solidFill>
                <a:latin typeface="+mn-lt"/>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4244456039"/>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3_Title and 2 column">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4361F2FA-20C7-5447-C138-CE2CA1867FE7}"/>
              </a:ext>
              <a:ext uri="{C183D7F6-B498-43B3-948B-1728B52AA6E4}">
                <adec:decorative xmlns:adec="http://schemas.microsoft.com/office/drawing/2017/decorative" val="1"/>
              </a:ext>
            </a:extLst>
          </p:cNvPr>
          <p:cNvGrpSpPr/>
          <p:nvPr userDrawn="1"/>
        </p:nvGrpSpPr>
        <p:grpSpPr>
          <a:xfrm>
            <a:off x="3" y="2"/>
            <a:ext cx="12191997" cy="6857998"/>
            <a:chOff x="3" y="2"/>
            <a:chExt cx="12191997" cy="6857998"/>
          </a:xfrm>
        </p:grpSpPr>
        <p:sp>
          <p:nvSpPr>
            <p:cNvPr id="21" name="Rectangle 20">
              <a:extLst>
                <a:ext uri="{FF2B5EF4-FFF2-40B4-BE49-F238E27FC236}">
                  <a16:creationId xmlns:a16="http://schemas.microsoft.com/office/drawing/2014/main" id="{DFEDD626-82E4-71C6-25F1-CDA46B7B3F39}"/>
                </a:ext>
              </a:extLst>
            </p:cNvPr>
            <p:cNvSpPr/>
            <p:nvPr/>
          </p:nvSpPr>
          <p:spPr>
            <a:xfrm>
              <a:off x="3" y="2"/>
              <a:ext cx="12191997" cy="6857998"/>
            </a:xfrm>
            <a:prstGeom prst="rect">
              <a:avLst/>
            </a:prstGeom>
            <a:gradFill flip="none" rotWithShape="1">
              <a:gsLst>
                <a:gs pos="0">
                  <a:srgbClr val="1A012C"/>
                </a:gs>
                <a:gs pos="45000">
                  <a:srgbClr val="1A012C">
                    <a:alpha val="50000"/>
                  </a:srgbClr>
                </a:gs>
                <a:gs pos="100000">
                  <a:schemeClr val="accent6">
                    <a:lumMod val="50000"/>
                    <a:alpha val="50000"/>
                  </a:schemeClr>
                </a:gs>
              </a:gsLst>
              <a:path path="circle">
                <a:fillToRect l="50000" t="50000" r="50000" b="50000"/>
              </a:path>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a:extLst>
                <a:ext uri="{FF2B5EF4-FFF2-40B4-BE49-F238E27FC236}">
                  <a16:creationId xmlns:a16="http://schemas.microsoft.com/office/drawing/2014/main" id="{CDC952AF-CE06-54F7-CB4A-1722F90AC3DF}"/>
                </a:ext>
                <a:ext uri="{C183D7F6-B498-43B3-948B-1728B52AA6E4}">
                  <adec:decorative xmlns:adec="http://schemas.microsoft.com/office/drawing/2017/decorative" val="1"/>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3" y="2"/>
              <a:ext cx="12191994" cy="6857996"/>
            </a:xfrm>
            <a:prstGeom prst="rect">
              <a:avLst/>
            </a:prstGeom>
          </p:spPr>
        </p:pic>
        <p:grpSp>
          <p:nvGrpSpPr>
            <p:cNvPr id="11" name="Group 10">
              <a:extLst>
                <a:ext uri="{FF2B5EF4-FFF2-40B4-BE49-F238E27FC236}">
                  <a16:creationId xmlns:a16="http://schemas.microsoft.com/office/drawing/2014/main" id="{6E6EDFF3-843B-AAE9-DB73-423142606F52}"/>
                </a:ext>
              </a:extLst>
            </p:cNvPr>
            <p:cNvGrpSpPr/>
            <p:nvPr/>
          </p:nvGrpSpPr>
          <p:grpSpPr>
            <a:xfrm rot="5400000">
              <a:off x="1645776" y="1222395"/>
              <a:ext cx="431603" cy="412684"/>
              <a:chOff x="1870859" y="869908"/>
              <a:chExt cx="431603" cy="412684"/>
            </a:xfrm>
          </p:grpSpPr>
          <p:sp>
            <p:nvSpPr>
              <p:cNvPr id="12" name="Graphic 15">
                <a:extLst>
                  <a:ext uri="{FF2B5EF4-FFF2-40B4-BE49-F238E27FC236}">
                    <a16:creationId xmlns:a16="http://schemas.microsoft.com/office/drawing/2014/main" id="{312F4F85-6C79-201D-E20D-64CD4728E4C8}"/>
                  </a:ext>
                  <a:ext uri="{C183D7F6-B498-43B3-948B-1728B52AA6E4}">
                    <adec:decorative xmlns:adec="http://schemas.microsoft.com/office/drawing/2017/decorative" val="1"/>
                  </a:ext>
                </a:extLst>
              </p:cNvPr>
              <p:cNvSpPr/>
              <p:nvPr/>
            </p:nvSpPr>
            <p:spPr>
              <a:xfrm rot="10800000">
                <a:off x="1870859" y="1154576"/>
                <a:ext cx="128016" cy="128016"/>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accent4">
                  <a:lumMod val="60000"/>
                  <a:lumOff val="40000"/>
                  <a:alpha val="49071"/>
                </a:schemeClr>
              </a:solidFill>
              <a:ln w="610" cap="flat">
                <a:noFill/>
                <a:prstDash val="solid"/>
                <a:miter/>
              </a:ln>
            </p:spPr>
            <p:txBody>
              <a:bodyPr rtlCol="0" anchor="ctr">
                <a:noAutofit/>
              </a:bodyPr>
              <a:lstStyle/>
              <a:p>
                <a:endParaRPr lang="en-US" dirty="0"/>
              </a:p>
            </p:txBody>
          </p:sp>
          <p:sp>
            <p:nvSpPr>
              <p:cNvPr id="13" name="Graphic 12">
                <a:extLst>
                  <a:ext uri="{FF2B5EF4-FFF2-40B4-BE49-F238E27FC236}">
                    <a16:creationId xmlns:a16="http://schemas.microsoft.com/office/drawing/2014/main" id="{01D71DAD-ECC6-A850-88E4-A4EDCF494A24}"/>
                  </a:ext>
                  <a:ext uri="{C183D7F6-B498-43B3-948B-1728B52AA6E4}">
                    <adec:decorative xmlns:adec="http://schemas.microsoft.com/office/drawing/2017/decorative" val="1"/>
                  </a:ext>
                </a:extLst>
              </p:cNvPr>
              <p:cNvSpPr/>
              <p:nvPr/>
            </p:nvSpPr>
            <p:spPr>
              <a:xfrm>
                <a:off x="2256743" y="869908"/>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grpSp>
          <p:nvGrpSpPr>
            <p:cNvPr id="14" name="Group 13">
              <a:extLst>
                <a:ext uri="{FF2B5EF4-FFF2-40B4-BE49-F238E27FC236}">
                  <a16:creationId xmlns:a16="http://schemas.microsoft.com/office/drawing/2014/main" id="{C632CC6D-6024-2368-8EBA-4B7A2D6428BC}"/>
                </a:ext>
              </a:extLst>
            </p:cNvPr>
            <p:cNvGrpSpPr/>
            <p:nvPr/>
          </p:nvGrpSpPr>
          <p:grpSpPr>
            <a:xfrm rot="20626702">
              <a:off x="10248169" y="5448942"/>
              <a:ext cx="431603" cy="412684"/>
              <a:chOff x="1870859" y="869908"/>
              <a:chExt cx="431603" cy="412684"/>
            </a:xfrm>
          </p:grpSpPr>
          <p:sp>
            <p:nvSpPr>
              <p:cNvPr id="6" name="Graphic 15">
                <a:extLst>
                  <a:ext uri="{FF2B5EF4-FFF2-40B4-BE49-F238E27FC236}">
                    <a16:creationId xmlns:a16="http://schemas.microsoft.com/office/drawing/2014/main" id="{B05BE7BE-7D54-A09B-8A67-6B28CF6BB6C0}"/>
                  </a:ext>
                  <a:ext uri="{C183D7F6-B498-43B3-948B-1728B52AA6E4}">
                    <adec:decorative xmlns:adec="http://schemas.microsoft.com/office/drawing/2017/decorative" val="1"/>
                  </a:ext>
                </a:extLst>
              </p:cNvPr>
              <p:cNvSpPr/>
              <p:nvPr/>
            </p:nvSpPr>
            <p:spPr>
              <a:xfrm rot="10800000">
                <a:off x="1870859" y="1154576"/>
                <a:ext cx="128016" cy="128016"/>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accent4">
                  <a:lumMod val="60000"/>
                  <a:lumOff val="40000"/>
                  <a:alpha val="49071"/>
                </a:schemeClr>
              </a:solidFill>
              <a:ln w="610" cap="flat">
                <a:noFill/>
                <a:prstDash val="solid"/>
                <a:miter/>
              </a:ln>
            </p:spPr>
            <p:txBody>
              <a:bodyPr rtlCol="0" anchor="ctr">
                <a:noAutofit/>
              </a:bodyPr>
              <a:lstStyle/>
              <a:p>
                <a:endParaRPr lang="en-US" dirty="0"/>
              </a:p>
            </p:txBody>
          </p:sp>
          <p:sp>
            <p:nvSpPr>
              <p:cNvPr id="7" name="Graphic 12">
                <a:extLst>
                  <a:ext uri="{FF2B5EF4-FFF2-40B4-BE49-F238E27FC236}">
                    <a16:creationId xmlns:a16="http://schemas.microsoft.com/office/drawing/2014/main" id="{258346A9-F75C-6704-EEED-CF7A8A0F8010}"/>
                  </a:ext>
                  <a:ext uri="{C183D7F6-B498-43B3-948B-1728B52AA6E4}">
                    <adec:decorative xmlns:adec="http://schemas.microsoft.com/office/drawing/2017/decorative" val="1"/>
                  </a:ext>
                </a:extLst>
              </p:cNvPr>
              <p:cNvSpPr/>
              <p:nvPr/>
            </p:nvSpPr>
            <p:spPr>
              <a:xfrm>
                <a:off x="2256743" y="869908"/>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grpSp>
      <p:sp>
        <p:nvSpPr>
          <p:cNvPr id="2" name="Title 1">
            <a:extLst>
              <a:ext uri="{FF2B5EF4-FFF2-40B4-BE49-F238E27FC236}">
                <a16:creationId xmlns:a16="http://schemas.microsoft.com/office/drawing/2014/main" id="{782CC39D-03B1-4933-F236-462B5862EBEC}"/>
              </a:ext>
            </a:extLst>
          </p:cNvPr>
          <p:cNvSpPr>
            <a:spLocks noGrp="1"/>
          </p:cNvSpPr>
          <p:nvPr>
            <p:ph type="title"/>
          </p:nvPr>
        </p:nvSpPr>
        <p:spPr>
          <a:xfrm>
            <a:off x="2932448" y="264160"/>
            <a:ext cx="6327105" cy="3373973"/>
          </a:xfrm>
        </p:spPr>
        <p:txBody>
          <a:bodyPr anchor="b"/>
          <a:lstStyle>
            <a:lvl1pPr algn="ctr">
              <a:defRPr sz="3200" cap="all" spc="600" baseline="0">
                <a:solidFill>
                  <a:schemeClr val="accent3">
                    <a:lumMod val="75000"/>
                  </a:schemeClr>
                </a:solidFill>
              </a:defRPr>
            </a:lvl1pPr>
          </a:lstStyle>
          <a:p>
            <a:r>
              <a:rPr lang="en-US"/>
              <a:t>Click to edit Master title style</a:t>
            </a:r>
            <a:endParaRPr lang="en-US" dirty="0"/>
          </a:p>
        </p:txBody>
      </p:sp>
      <p:sp>
        <p:nvSpPr>
          <p:cNvPr id="5" name="Subtitle 2">
            <a:extLst>
              <a:ext uri="{FF2B5EF4-FFF2-40B4-BE49-F238E27FC236}">
                <a16:creationId xmlns:a16="http://schemas.microsoft.com/office/drawing/2014/main" id="{F711CA51-49DC-62CA-F147-F286B1C9DBD9}"/>
              </a:ext>
            </a:extLst>
          </p:cNvPr>
          <p:cNvSpPr>
            <a:spLocks noGrp="1"/>
          </p:cNvSpPr>
          <p:nvPr>
            <p:ph type="subTitle" idx="1" hasCustomPrompt="1"/>
          </p:nvPr>
        </p:nvSpPr>
        <p:spPr>
          <a:xfrm>
            <a:off x="2932448" y="3962135"/>
            <a:ext cx="6327105" cy="2653771"/>
          </a:xfrm>
        </p:spPr>
        <p:txBody>
          <a:bodyPr>
            <a:noAutofit/>
          </a:bodyPr>
          <a:lstStyle>
            <a:lvl1pPr marL="0" indent="0" algn="ctr">
              <a:buNone/>
              <a:defRPr sz="1800" b="0" i="0" cap="all" spc="300" baseline="0">
                <a:solidFill>
                  <a:schemeClr val="bg1"/>
                </a:solidFill>
                <a:latin typeface="+mj-lt"/>
                <a:cs typeface="Biome Light" panose="020B03030302040208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298281491"/>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7_Title and 2 column">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9C7D5518-914C-92E3-E9EC-26752C9F05AD}"/>
              </a:ext>
              <a:ext uri="{C183D7F6-B498-43B3-948B-1728B52AA6E4}">
                <adec:decorative xmlns:adec="http://schemas.microsoft.com/office/drawing/2017/decorative" val="1"/>
              </a:ext>
            </a:extLst>
          </p:cNvPr>
          <p:cNvGrpSpPr/>
          <p:nvPr userDrawn="1"/>
        </p:nvGrpSpPr>
        <p:grpSpPr>
          <a:xfrm>
            <a:off x="-1" y="-6350"/>
            <a:ext cx="12192000" cy="6864350"/>
            <a:chOff x="-1" y="-6350"/>
            <a:chExt cx="12192000" cy="6864350"/>
          </a:xfrm>
        </p:grpSpPr>
        <p:sp>
          <p:nvSpPr>
            <p:cNvPr id="4" name="Rectangle 3">
              <a:extLst>
                <a:ext uri="{FF2B5EF4-FFF2-40B4-BE49-F238E27FC236}">
                  <a16:creationId xmlns:a16="http://schemas.microsoft.com/office/drawing/2014/main" id="{C82D0B82-F74C-65EF-3BF6-8EEA16F36B7D}"/>
                </a:ext>
                <a:ext uri="{C183D7F6-B498-43B3-948B-1728B52AA6E4}">
                  <adec:decorative xmlns:adec="http://schemas.microsoft.com/office/drawing/2017/decorative" val="1"/>
                </a:ext>
              </a:extLst>
            </p:cNvPr>
            <p:cNvSpPr/>
            <p:nvPr/>
          </p:nvSpPr>
          <p:spPr>
            <a:xfrm>
              <a:off x="1428750" y="-6350"/>
              <a:ext cx="10763249"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pic>
          <p:nvPicPr>
            <p:cNvPr id="6" name="Picture 5" descr="A blue and purple spiral&#10;&#10;Description automatically generated">
              <a:extLst>
                <a:ext uri="{FF2B5EF4-FFF2-40B4-BE49-F238E27FC236}">
                  <a16:creationId xmlns:a16="http://schemas.microsoft.com/office/drawing/2014/main" id="{44E12326-9CF4-38EC-1BAF-1F994F220899}"/>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b="-93"/>
            <a:stretch/>
          </p:blipFill>
          <p:spPr>
            <a:xfrm flipH="1">
              <a:off x="-1" y="0"/>
              <a:ext cx="1428751" cy="6858000"/>
            </a:xfrm>
            <a:prstGeom prst="rect">
              <a:avLst/>
            </a:prstGeom>
          </p:spPr>
        </p:pic>
        <p:grpSp>
          <p:nvGrpSpPr>
            <p:cNvPr id="7" name="Group 6">
              <a:extLst>
                <a:ext uri="{FF2B5EF4-FFF2-40B4-BE49-F238E27FC236}">
                  <a16:creationId xmlns:a16="http://schemas.microsoft.com/office/drawing/2014/main" id="{AD5C1D9C-B114-FC6A-9213-7287D39EAD9F}"/>
                </a:ext>
              </a:extLst>
            </p:cNvPr>
            <p:cNvGrpSpPr/>
            <p:nvPr/>
          </p:nvGrpSpPr>
          <p:grpSpPr>
            <a:xfrm>
              <a:off x="10649689" y="4382998"/>
              <a:ext cx="754139" cy="1865729"/>
              <a:chOff x="653351" y="2693558"/>
              <a:chExt cx="754139" cy="1865729"/>
            </a:xfrm>
          </p:grpSpPr>
          <p:sp>
            <p:nvSpPr>
              <p:cNvPr id="11" name="Graphic 15">
                <a:extLst>
                  <a:ext uri="{FF2B5EF4-FFF2-40B4-BE49-F238E27FC236}">
                    <a16:creationId xmlns:a16="http://schemas.microsoft.com/office/drawing/2014/main" id="{2BC89B10-C93E-8CE5-73B3-F6049168C313}"/>
                  </a:ext>
                  <a:ext uri="{C183D7F6-B498-43B3-948B-1728B52AA6E4}">
                    <adec:decorative xmlns:adec="http://schemas.microsoft.com/office/drawing/2017/decorative" val="1"/>
                  </a:ext>
                </a:extLst>
              </p:cNvPr>
              <p:cNvSpPr/>
              <p:nvPr/>
            </p:nvSpPr>
            <p:spPr>
              <a:xfrm>
                <a:off x="1098137" y="2693558"/>
                <a:ext cx="128016" cy="128016"/>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accent4">
                  <a:lumMod val="60000"/>
                  <a:lumOff val="40000"/>
                  <a:alpha val="49071"/>
                </a:schemeClr>
              </a:solidFill>
              <a:ln w="610" cap="flat">
                <a:noFill/>
                <a:prstDash val="solid"/>
                <a:miter/>
              </a:ln>
            </p:spPr>
            <p:txBody>
              <a:bodyPr rtlCol="0" anchor="ctr">
                <a:noAutofit/>
              </a:bodyPr>
              <a:lstStyle/>
              <a:p>
                <a:endParaRPr lang="en-US" dirty="0"/>
              </a:p>
            </p:txBody>
          </p:sp>
          <p:sp>
            <p:nvSpPr>
              <p:cNvPr id="12" name="Graphic 12">
                <a:extLst>
                  <a:ext uri="{FF2B5EF4-FFF2-40B4-BE49-F238E27FC236}">
                    <a16:creationId xmlns:a16="http://schemas.microsoft.com/office/drawing/2014/main" id="{39DB2AA2-9661-AC91-932D-2F1BEC47BD84}"/>
                  </a:ext>
                  <a:ext uri="{C183D7F6-B498-43B3-948B-1728B52AA6E4}">
                    <adec:decorative xmlns:adec="http://schemas.microsoft.com/office/drawing/2017/decorative" val="1"/>
                  </a:ext>
                </a:extLst>
              </p:cNvPr>
              <p:cNvSpPr/>
              <p:nvPr/>
            </p:nvSpPr>
            <p:spPr>
              <a:xfrm>
                <a:off x="1306906" y="3837599"/>
                <a:ext cx="100584" cy="100584"/>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sp>
            <p:nvSpPr>
              <p:cNvPr id="13" name="Graphic 12">
                <a:extLst>
                  <a:ext uri="{FF2B5EF4-FFF2-40B4-BE49-F238E27FC236}">
                    <a16:creationId xmlns:a16="http://schemas.microsoft.com/office/drawing/2014/main" id="{86C9AC9B-3792-E880-03FE-D46FB046AB63}"/>
                  </a:ext>
                  <a:ext uri="{C183D7F6-B498-43B3-948B-1728B52AA6E4}">
                    <adec:decorative xmlns:adec="http://schemas.microsoft.com/office/drawing/2017/decorative" val="1"/>
                  </a:ext>
                </a:extLst>
              </p:cNvPr>
              <p:cNvSpPr/>
              <p:nvPr/>
            </p:nvSpPr>
            <p:spPr>
              <a:xfrm>
                <a:off x="653351" y="4521502"/>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grpSp>
          <p:nvGrpSpPr>
            <p:cNvPr id="8" name="Group 7">
              <a:extLst>
                <a:ext uri="{FF2B5EF4-FFF2-40B4-BE49-F238E27FC236}">
                  <a16:creationId xmlns:a16="http://schemas.microsoft.com/office/drawing/2014/main" id="{1142A133-65D6-D958-C0CD-E8D45B9BD7BB}"/>
                </a:ext>
              </a:extLst>
            </p:cNvPr>
            <p:cNvGrpSpPr/>
            <p:nvPr/>
          </p:nvGrpSpPr>
          <p:grpSpPr>
            <a:xfrm>
              <a:off x="1870859" y="869908"/>
              <a:ext cx="431603" cy="412684"/>
              <a:chOff x="1870859" y="869908"/>
              <a:chExt cx="431603" cy="412684"/>
            </a:xfrm>
          </p:grpSpPr>
          <p:sp>
            <p:nvSpPr>
              <p:cNvPr id="9" name="Graphic 15">
                <a:extLst>
                  <a:ext uri="{FF2B5EF4-FFF2-40B4-BE49-F238E27FC236}">
                    <a16:creationId xmlns:a16="http://schemas.microsoft.com/office/drawing/2014/main" id="{A746B023-387D-4EAC-052B-60F131E6E707}"/>
                  </a:ext>
                  <a:ext uri="{C183D7F6-B498-43B3-948B-1728B52AA6E4}">
                    <adec:decorative xmlns:adec="http://schemas.microsoft.com/office/drawing/2017/decorative" val="1"/>
                  </a:ext>
                </a:extLst>
              </p:cNvPr>
              <p:cNvSpPr/>
              <p:nvPr/>
            </p:nvSpPr>
            <p:spPr>
              <a:xfrm rot="10800000">
                <a:off x="1870859" y="1154576"/>
                <a:ext cx="128016" cy="128016"/>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accent4">
                  <a:lumMod val="60000"/>
                  <a:lumOff val="40000"/>
                  <a:alpha val="49071"/>
                </a:schemeClr>
              </a:solidFill>
              <a:ln w="610" cap="flat">
                <a:noFill/>
                <a:prstDash val="solid"/>
                <a:miter/>
              </a:ln>
            </p:spPr>
            <p:txBody>
              <a:bodyPr rtlCol="0" anchor="ctr">
                <a:noAutofit/>
              </a:bodyPr>
              <a:lstStyle/>
              <a:p>
                <a:endParaRPr lang="en-US" dirty="0"/>
              </a:p>
            </p:txBody>
          </p:sp>
          <p:sp>
            <p:nvSpPr>
              <p:cNvPr id="10" name="Graphic 12">
                <a:extLst>
                  <a:ext uri="{FF2B5EF4-FFF2-40B4-BE49-F238E27FC236}">
                    <a16:creationId xmlns:a16="http://schemas.microsoft.com/office/drawing/2014/main" id="{20760125-21CF-A296-3EA7-3C6C0E9BCB2F}"/>
                  </a:ext>
                  <a:ext uri="{C183D7F6-B498-43B3-948B-1728B52AA6E4}">
                    <adec:decorative xmlns:adec="http://schemas.microsoft.com/office/drawing/2017/decorative" val="1"/>
                  </a:ext>
                </a:extLst>
              </p:cNvPr>
              <p:cNvSpPr/>
              <p:nvPr/>
            </p:nvSpPr>
            <p:spPr>
              <a:xfrm>
                <a:off x="2256743" y="869908"/>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grpSp>
      <p:cxnSp>
        <p:nvCxnSpPr>
          <p:cNvPr id="14" name="Straight Connector 13">
            <a:extLst>
              <a:ext uri="{FF2B5EF4-FFF2-40B4-BE49-F238E27FC236}">
                <a16:creationId xmlns:a16="http://schemas.microsoft.com/office/drawing/2014/main" id="{7F851D11-41E3-33F2-CBA6-B2A9A5A2A517}"/>
              </a:ext>
              <a:ext uri="{C183D7F6-B498-43B3-948B-1728B52AA6E4}">
                <adec:decorative xmlns:adec="http://schemas.microsoft.com/office/drawing/2017/decorative" val="1"/>
              </a:ext>
            </a:extLst>
          </p:cNvPr>
          <p:cNvCxnSpPr>
            <a:cxnSpLocks/>
          </p:cNvCxnSpPr>
          <p:nvPr userDrawn="1"/>
        </p:nvCxnSpPr>
        <p:spPr>
          <a:xfrm>
            <a:off x="2369139" y="2002443"/>
            <a:ext cx="8873530"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2399620" y="162560"/>
            <a:ext cx="8843050" cy="1616904"/>
          </a:xfrm>
        </p:spPr>
        <p:txBody>
          <a:bodyPr lIns="0" anchor="b">
            <a:noAutofit/>
          </a:bodyPr>
          <a:lstStyle>
            <a:lvl1pPr algn="l">
              <a:defRPr sz="3200" cap="all" spc="0" baseline="0">
                <a:solidFill>
                  <a:schemeClr val="accent3">
                    <a:lumMod val="75000"/>
                  </a:schemeClr>
                </a:solidFill>
              </a:defRPr>
            </a:lvl1pPr>
          </a:lstStyle>
          <a:p>
            <a:r>
              <a:rPr lang="en-US" dirty="0"/>
              <a:t>Click to add title</a:t>
            </a:r>
          </a:p>
        </p:txBody>
      </p:sp>
      <p:sp>
        <p:nvSpPr>
          <p:cNvPr id="5" name="Content Placeholder 4">
            <a:extLst>
              <a:ext uri="{FF2B5EF4-FFF2-40B4-BE49-F238E27FC236}">
                <a16:creationId xmlns:a16="http://schemas.microsoft.com/office/drawing/2014/main" id="{A2003C5A-BF21-DE87-0ED1-3E2D0F32B5D8}"/>
              </a:ext>
            </a:extLst>
          </p:cNvPr>
          <p:cNvSpPr>
            <a:spLocks noGrp="1"/>
          </p:cNvSpPr>
          <p:nvPr>
            <p:ph sz="quarter" idx="35" hasCustomPrompt="1"/>
          </p:nvPr>
        </p:nvSpPr>
        <p:spPr>
          <a:xfrm>
            <a:off x="2373002" y="2474811"/>
            <a:ext cx="4015098" cy="3528397"/>
          </a:xfrm>
        </p:spPr>
        <p:txBody>
          <a:bodyPr/>
          <a:lstStyle>
            <a:lvl1pPr marL="0" indent="0">
              <a:lnSpc>
                <a:spcPct val="120000"/>
              </a:lnSpc>
              <a:spcBef>
                <a:spcPts val="1000"/>
              </a:spcBef>
              <a:buClr>
                <a:schemeClr val="accent6"/>
              </a:buClr>
              <a:buFont typeface="Arial" panose="020B0604020202020204" pitchFamily="34" charset="0"/>
              <a:buNone/>
              <a:defRPr sz="1800" spc="0" baseline="0">
                <a:solidFill>
                  <a:schemeClr val="bg1"/>
                </a:solidFill>
                <a:latin typeface="+mn-lt"/>
              </a:defRPr>
            </a:lvl1pPr>
            <a:lvl2pPr marL="283464"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defRPr>
            </a:lvl2pPr>
            <a:lvl3pPr marL="566928"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defRPr>
            </a:lvl3pPr>
            <a:lvl4pPr marL="859536"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defRPr>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21" name="Content Placeholder 4">
            <a:extLst>
              <a:ext uri="{FF2B5EF4-FFF2-40B4-BE49-F238E27FC236}">
                <a16:creationId xmlns:a16="http://schemas.microsoft.com/office/drawing/2014/main" id="{D77F99A7-26FA-422E-43E9-C76B4A56E44A}"/>
              </a:ext>
            </a:extLst>
          </p:cNvPr>
          <p:cNvSpPr>
            <a:spLocks noGrp="1"/>
          </p:cNvSpPr>
          <p:nvPr>
            <p:ph sz="quarter" idx="36" hasCustomPrompt="1"/>
          </p:nvPr>
        </p:nvSpPr>
        <p:spPr>
          <a:xfrm>
            <a:off x="6995159" y="2474811"/>
            <a:ext cx="4227332" cy="3528397"/>
          </a:xfrm>
        </p:spPr>
        <p:txBody>
          <a:bodyPr/>
          <a:lstStyle>
            <a:lvl1pPr marL="0" indent="0">
              <a:lnSpc>
                <a:spcPct val="120000"/>
              </a:lnSpc>
              <a:spcBef>
                <a:spcPts val="1000"/>
              </a:spcBef>
              <a:buClr>
                <a:schemeClr val="accent6"/>
              </a:buClr>
              <a:buFont typeface="Arial" panose="020B0604020202020204" pitchFamily="34" charset="0"/>
              <a:buNone/>
              <a:defRPr sz="1800" spc="0" baseline="0">
                <a:solidFill>
                  <a:schemeClr val="bg1"/>
                </a:solidFill>
                <a:latin typeface="+mn-lt"/>
              </a:defRPr>
            </a:lvl1pPr>
            <a:lvl2pPr marL="283464"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defRPr>
            </a:lvl2pPr>
            <a:lvl3pPr marL="566928"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defRPr>
            </a:lvl3pPr>
            <a:lvl4pPr marL="859536"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defRPr>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6104591"/>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Closing">
    <p:bg>
      <p:bgPr>
        <a:gradFill>
          <a:gsLst>
            <a:gs pos="81987">
              <a:schemeClr val="accent6">
                <a:lumMod val="50000"/>
              </a:schemeClr>
            </a:gs>
            <a:gs pos="35040">
              <a:srgbClr val="020B11"/>
            </a:gs>
            <a:gs pos="11979">
              <a:schemeClr val="accent4">
                <a:lumMod val="50000"/>
              </a:schemeClr>
            </a:gs>
            <a:gs pos="0">
              <a:schemeClr val="accent4"/>
            </a:gs>
            <a:gs pos="99000">
              <a:schemeClr val="tx2"/>
            </a:gs>
          </a:gsLst>
          <a:lin ang="5400000" scaled="1"/>
        </a:gra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289F5C3D-E9E6-75E0-BF7D-799B5CFE5ED0}"/>
              </a:ext>
              <a:ext uri="{C183D7F6-B498-43B3-948B-1728B52AA6E4}">
                <adec:decorative xmlns:adec="http://schemas.microsoft.com/office/drawing/2017/decorative" val="1"/>
              </a:ext>
            </a:extLst>
          </p:cNvPr>
          <p:cNvGrpSpPr/>
          <p:nvPr userDrawn="1"/>
        </p:nvGrpSpPr>
        <p:grpSpPr>
          <a:xfrm>
            <a:off x="4575462" y="4137"/>
            <a:ext cx="7616537" cy="6853863"/>
            <a:chOff x="4575462" y="4137"/>
            <a:chExt cx="7616537" cy="6853863"/>
          </a:xfrm>
        </p:grpSpPr>
        <p:grpSp>
          <p:nvGrpSpPr>
            <p:cNvPr id="16" name="Group 15">
              <a:extLst>
                <a:ext uri="{FF2B5EF4-FFF2-40B4-BE49-F238E27FC236}">
                  <a16:creationId xmlns:a16="http://schemas.microsoft.com/office/drawing/2014/main" id="{CDE1D2C2-40C4-6B80-E8C6-B4CE94C23037}"/>
                </a:ext>
              </a:extLst>
            </p:cNvPr>
            <p:cNvGrpSpPr/>
            <p:nvPr/>
          </p:nvGrpSpPr>
          <p:grpSpPr>
            <a:xfrm>
              <a:off x="4575462" y="691665"/>
              <a:ext cx="364018" cy="857035"/>
              <a:chOff x="468157" y="1144246"/>
              <a:chExt cx="364018" cy="857035"/>
            </a:xfrm>
          </p:grpSpPr>
          <p:sp>
            <p:nvSpPr>
              <p:cNvPr id="27" name="Oval 26">
                <a:extLst>
                  <a:ext uri="{FF2B5EF4-FFF2-40B4-BE49-F238E27FC236}">
                    <a16:creationId xmlns:a16="http://schemas.microsoft.com/office/drawing/2014/main" id="{7C904D88-E1BE-F1FA-D405-F55DA966DA84}"/>
                  </a:ext>
                  <a:ext uri="{C183D7F6-B498-43B3-948B-1728B52AA6E4}">
                    <adec:decorative xmlns:adec="http://schemas.microsoft.com/office/drawing/2017/decorative" val="1"/>
                  </a:ext>
                </a:extLst>
              </p:cNvPr>
              <p:cNvSpPr/>
              <p:nvPr/>
            </p:nvSpPr>
            <p:spPr>
              <a:xfrm>
                <a:off x="705405" y="1144246"/>
                <a:ext cx="126770" cy="126770"/>
              </a:xfrm>
              <a:prstGeom prst="ellipse">
                <a:avLst/>
              </a:prstGeom>
              <a:noFill/>
              <a:ln>
                <a:solidFill>
                  <a:schemeClr val="accent4">
                    <a:lumMod val="60000"/>
                    <a:lumOff val="40000"/>
                    <a:alpha val="4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8" name="Graphic 12">
                <a:extLst>
                  <a:ext uri="{FF2B5EF4-FFF2-40B4-BE49-F238E27FC236}">
                    <a16:creationId xmlns:a16="http://schemas.microsoft.com/office/drawing/2014/main" id="{1D8F0816-C429-D32E-058B-33405874DFA7}"/>
                  </a:ext>
                  <a:ext uri="{C183D7F6-B498-43B3-948B-1728B52AA6E4}">
                    <adec:decorative xmlns:adec="http://schemas.microsoft.com/office/drawing/2017/decorative" val="1"/>
                  </a:ext>
                </a:extLst>
              </p:cNvPr>
              <p:cNvSpPr/>
              <p:nvPr/>
            </p:nvSpPr>
            <p:spPr>
              <a:xfrm>
                <a:off x="468157" y="1963496"/>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pic>
          <p:nvPicPr>
            <p:cNvPr id="4" name="Content Placeholder 14">
              <a:extLst>
                <a:ext uri="{FF2B5EF4-FFF2-40B4-BE49-F238E27FC236}">
                  <a16:creationId xmlns:a16="http://schemas.microsoft.com/office/drawing/2014/main" id="{14AC0A97-7D79-3DBE-FB53-A9EBFD806E06}"/>
                </a:ext>
                <a:ext uri="{C183D7F6-B498-43B3-948B-1728B52AA6E4}">
                  <adec:decorative xmlns:adec="http://schemas.microsoft.com/office/drawing/2017/decorative" val="1"/>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6542796" y="4137"/>
              <a:ext cx="5649203" cy="6853863"/>
            </a:xfrm>
            <a:prstGeom prst="rect">
              <a:avLst/>
            </a:prstGeom>
          </p:spPr>
        </p:pic>
      </p:grpSp>
      <p:sp>
        <p:nvSpPr>
          <p:cNvPr id="2" name="Title 1">
            <a:extLst>
              <a:ext uri="{FF2B5EF4-FFF2-40B4-BE49-F238E27FC236}">
                <a16:creationId xmlns:a16="http://schemas.microsoft.com/office/drawing/2014/main" id="{51E83F98-B388-2594-BACB-E3DB652C97D5}"/>
              </a:ext>
            </a:extLst>
          </p:cNvPr>
          <p:cNvSpPr>
            <a:spLocks noGrp="1"/>
          </p:cNvSpPr>
          <p:nvPr>
            <p:ph type="title" hasCustomPrompt="1"/>
          </p:nvPr>
        </p:nvSpPr>
        <p:spPr>
          <a:xfrm>
            <a:off x="835831" y="173735"/>
            <a:ext cx="4409514" cy="2203704"/>
          </a:xfrm>
        </p:spPr>
        <p:txBody>
          <a:bodyPr anchor="b">
            <a:noAutofit/>
          </a:bodyPr>
          <a:lstStyle>
            <a:lvl1pPr>
              <a:defRPr sz="3200" cap="all" baseline="0">
                <a:solidFill>
                  <a:schemeClr val="accent3"/>
                </a:solidFill>
              </a:defRPr>
            </a:lvl1pPr>
          </a:lstStyle>
          <a:p>
            <a:r>
              <a:rPr lang="en-US" dirty="0"/>
              <a:t>Click to add title</a:t>
            </a:r>
          </a:p>
        </p:txBody>
      </p:sp>
      <p:sp>
        <p:nvSpPr>
          <p:cNvPr id="7" name="Content Placeholder 6">
            <a:extLst>
              <a:ext uri="{FF2B5EF4-FFF2-40B4-BE49-F238E27FC236}">
                <a16:creationId xmlns:a16="http://schemas.microsoft.com/office/drawing/2014/main" id="{0D9D0F3E-69D8-49F3-5D7A-71FDC4E3EEE3}"/>
              </a:ext>
            </a:extLst>
          </p:cNvPr>
          <p:cNvSpPr>
            <a:spLocks noGrp="1"/>
          </p:cNvSpPr>
          <p:nvPr>
            <p:ph sz="quarter" idx="14" hasCustomPrompt="1"/>
          </p:nvPr>
        </p:nvSpPr>
        <p:spPr>
          <a:xfrm>
            <a:off x="831850" y="3079119"/>
            <a:ext cx="4413250" cy="2752725"/>
          </a:xfrm>
        </p:spPr>
        <p:txBody>
          <a:bodyPr/>
          <a:lstStyle>
            <a:lvl1pPr>
              <a:lnSpc>
                <a:spcPct val="120000"/>
              </a:lnSpc>
              <a:spcBef>
                <a:spcPts val="1000"/>
              </a:spcBef>
              <a:defRPr sz="1800">
                <a:solidFill>
                  <a:schemeClr val="bg1"/>
                </a:solidFill>
                <a:latin typeface="+mn-lt"/>
              </a:defRPr>
            </a:lvl1pPr>
            <a:lvl2pPr>
              <a:lnSpc>
                <a:spcPct val="120000"/>
              </a:lnSpc>
              <a:spcBef>
                <a:spcPts val="1000"/>
              </a:spcBef>
              <a:buClr>
                <a:schemeClr val="accent3"/>
              </a:buClr>
              <a:defRPr sz="1600">
                <a:solidFill>
                  <a:schemeClr val="bg1"/>
                </a:solidFill>
                <a:latin typeface="+mn-lt"/>
              </a:defRPr>
            </a:lvl2pPr>
            <a:lvl3pPr>
              <a:lnSpc>
                <a:spcPct val="120000"/>
              </a:lnSpc>
              <a:spcBef>
                <a:spcPts val="1000"/>
              </a:spcBef>
              <a:buClr>
                <a:schemeClr val="accent3"/>
              </a:buClr>
              <a:defRPr sz="1400">
                <a:solidFill>
                  <a:schemeClr val="bg1"/>
                </a:solidFill>
                <a:latin typeface="+mn-lt"/>
              </a:defRPr>
            </a:lvl3pPr>
            <a:lvl4pPr>
              <a:lnSpc>
                <a:spcPct val="120000"/>
              </a:lnSpc>
              <a:spcBef>
                <a:spcPts val="1000"/>
              </a:spcBef>
              <a:buClr>
                <a:schemeClr val="accent3"/>
              </a:buClr>
              <a:defRPr sz="1200">
                <a:solidFill>
                  <a:schemeClr val="bg1"/>
                </a:solidFill>
                <a:latin typeface="+mn-lt"/>
              </a:defRPr>
            </a:lvl4pPr>
            <a:lvl5pPr>
              <a:lnSpc>
                <a:spcPct val="120000"/>
              </a:lnSpc>
              <a:spcBef>
                <a:spcPts val="1000"/>
              </a:spcBef>
              <a:buClr>
                <a:schemeClr val="accent3"/>
              </a:buClr>
              <a:defRPr sz="1200">
                <a:solidFill>
                  <a:schemeClr val="bg1"/>
                </a:solidFill>
                <a:latin typeface="+mn-lt"/>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6" name="Straight Connector 5">
            <a:extLst>
              <a:ext uri="{FF2B5EF4-FFF2-40B4-BE49-F238E27FC236}">
                <a16:creationId xmlns:a16="http://schemas.microsoft.com/office/drawing/2014/main" id="{61CFC792-44F7-2497-E19D-8FB08AFF94F7}"/>
              </a:ext>
              <a:ext uri="{C183D7F6-B498-43B3-948B-1728B52AA6E4}">
                <adec:decorative xmlns:adec="http://schemas.microsoft.com/office/drawing/2017/decorative" val="1"/>
              </a:ext>
            </a:extLst>
          </p:cNvPr>
          <p:cNvCxnSpPr>
            <a:cxnSpLocks/>
          </p:cNvCxnSpPr>
          <p:nvPr userDrawn="1"/>
        </p:nvCxnSpPr>
        <p:spPr>
          <a:xfrm>
            <a:off x="835831" y="2679192"/>
            <a:ext cx="4101929"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00758"/>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Title Only">
    <p:bg>
      <p:bgPr>
        <a:gradFill>
          <a:gsLst>
            <a:gs pos="93000">
              <a:schemeClr val="tx2"/>
            </a:gs>
            <a:gs pos="81000">
              <a:schemeClr val="accent6">
                <a:lumMod val="50000"/>
              </a:schemeClr>
            </a:gs>
            <a:gs pos="27000">
              <a:schemeClr val="tx1"/>
            </a:gs>
            <a:gs pos="8000">
              <a:schemeClr val="accent4">
                <a:lumMod val="75000"/>
              </a:schemeClr>
            </a:gs>
            <a:gs pos="0">
              <a:schemeClr val="accent4"/>
            </a:gs>
            <a:gs pos="99000">
              <a:schemeClr val="tx2">
                <a:lumMod val="40000"/>
                <a:lumOff val="60000"/>
              </a:schemeClr>
            </a:gs>
          </a:gsLst>
          <a:lin ang="12600000" scaled="0"/>
        </a:gra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1BA6450-E291-DC40-F198-C02B485137B0}"/>
              </a:ext>
              <a:ext uri="{C183D7F6-B498-43B3-948B-1728B52AA6E4}">
                <adec:decorative xmlns:adec="http://schemas.microsoft.com/office/drawing/2017/decorative" val="1"/>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 y="1"/>
            <a:ext cx="12192003" cy="6857999"/>
          </a:xfrm>
          <a:prstGeom prst="rect">
            <a:avLst/>
          </a:prstGeom>
        </p:spPr>
      </p:pic>
      <p:sp>
        <p:nvSpPr>
          <p:cNvPr id="2" name="Title 1">
            <a:extLst>
              <a:ext uri="{FF2B5EF4-FFF2-40B4-BE49-F238E27FC236}">
                <a16:creationId xmlns:a16="http://schemas.microsoft.com/office/drawing/2014/main" id="{3A462FF1-D97D-8505-FE7F-8B2DB411A8B1}"/>
              </a:ext>
            </a:extLst>
          </p:cNvPr>
          <p:cNvSpPr>
            <a:spLocks noGrp="1"/>
          </p:cNvSpPr>
          <p:nvPr>
            <p:ph type="title" hasCustomPrompt="1"/>
          </p:nvPr>
        </p:nvSpPr>
        <p:spPr>
          <a:xfrm>
            <a:off x="3" y="1821180"/>
            <a:ext cx="12191994" cy="3215641"/>
          </a:xfrm>
        </p:spPr>
        <p:txBody>
          <a:bodyPr lIns="0" rIns="0" bIns="0" anchor="ctr" anchorCtr="0">
            <a:noAutofit/>
          </a:bodyPr>
          <a:lstStyle>
            <a:lvl1pPr algn="ctr">
              <a:defRPr sz="6000" kern="1200" cap="all" spc="300" baseline="0">
                <a:solidFill>
                  <a:schemeClr val="accent3">
                    <a:lumMod val="75000"/>
                  </a:schemeClr>
                </a:solidFill>
              </a:defRPr>
            </a:lvl1pPr>
          </a:lstStyle>
          <a:p>
            <a:r>
              <a:rPr lang="en-US" dirty="0"/>
              <a:t>Click to add title</a:t>
            </a:r>
          </a:p>
        </p:txBody>
      </p:sp>
    </p:spTree>
    <p:extLst>
      <p:ext uri="{BB962C8B-B14F-4D97-AF65-F5344CB8AC3E}">
        <p14:creationId xmlns:p14="http://schemas.microsoft.com/office/powerpoint/2010/main" val="1635045103"/>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3361657932"/>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314477122"/>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US" dirty="0"/>
          </a:p>
        </p:txBody>
      </p:sp>
      <p:sp>
        <p:nvSpPr>
          <p:cNvPr id="8" name="Footer Placeholder 7"/>
          <p:cNvSpPr>
            <a:spLocks noGrp="1"/>
          </p:cNvSpPr>
          <p:nvPr>
            <p:ph type="ftr" sz="quarter" idx="11"/>
          </p:nvPr>
        </p:nvSpPr>
        <p:spPr/>
        <p:txBody>
          <a:bodyPr/>
          <a:lstStyle/>
          <a:p>
            <a:r>
              <a:rPr lang="en-US"/>
              <a:t>Presentation title</a:t>
            </a:r>
            <a:endParaRPr lang="en-US" dirty="0"/>
          </a:p>
        </p:txBody>
      </p:sp>
      <p:sp>
        <p:nvSpPr>
          <p:cNvPr id="9" name="Slide Number Placeholder 8"/>
          <p:cNvSpPr>
            <a:spLocks noGrp="1"/>
          </p:cNvSpPr>
          <p:nvPr>
            <p:ph type="sldNum" sz="quarter" idx="12"/>
          </p:nvPr>
        </p:nvSpPr>
        <p:spPr/>
        <p:txBody>
          <a:body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566480971"/>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EB5AB6F5-55BC-479B-A950-4DFF7513BCDC}" type="datetimeFigureOut">
              <a:rPr lang="en-US" smtClean="0"/>
              <a:t>4/18/2024</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477525D7-9BDC-4075-9FD0-F3AB278540AE}" type="slidenum">
              <a:rPr lang="en-US" smtClean="0"/>
              <a:t>‹#›</a:t>
            </a:fld>
            <a:endParaRPr lang="en-US"/>
          </a:p>
        </p:txBody>
      </p:sp>
      <p:pic>
        <p:nvPicPr>
          <p:cNvPr id="3" name="Picture 2">
            <a:extLst>
              <a:ext uri="{FF2B5EF4-FFF2-40B4-BE49-F238E27FC236}">
                <a16:creationId xmlns:a16="http://schemas.microsoft.com/office/drawing/2014/main" id="{51B893F1-45EC-49BE-BA1F-755282D2B97A}"/>
              </a:ext>
              <a:ext uri="{C183D7F6-B498-43B3-948B-1728B52AA6E4}">
                <adec:decorative xmlns:adec="http://schemas.microsoft.com/office/drawing/2017/decorative" val="1"/>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 y="1"/>
            <a:ext cx="12192003" cy="6857999"/>
          </a:xfrm>
          <a:prstGeom prst="rect">
            <a:avLst/>
          </a:prstGeom>
        </p:spPr>
      </p:pic>
    </p:spTree>
    <p:extLst>
      <p:ext uri="{BB962C8B-B14F-4D97-AF65-F5344CB8AC3E}">
        <p14:creationId xmlns:p14="http://schemas.microsoft.com/office/powerpoint/2010/main" val="2882513276"/>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endParaRPr lang="en-US" dirty="0"/>
          </a:p>
        </p:txBody>
      </p:sp>
      <p:sp>
        <p:nvSpPr>
          <p:cNvPr id="5" name="Footer Placeholder 2"/>
          <p:cNvSpPr>
            <a:spLocks noGrp="1"/>
          </p:cNvSpPr>
          <p:nvPr>
            <p:ph type="ftr" sz="quarter" idx="11"/>
          </p:nvPr>
        </p:nvSpPr>
        <p:spPr/>
        <p:txBody>
          <a:bodyPr/>
          <a:lstStyle/>
          <a:p>
            <a:r>
              <a:rPr lang="en-US"/>
              <a:t>Presentation title</a:t>
            </a:r>
            <a:endParaRPr lang="en-US" dirty="0"/>
          </a:p>
        </p:txBody>
      </p:sp>
      <p:sp>
        <p:nvSpPr>
          <p:cNvPr id="6" name="Slide Number Placeholder 3"/>
          <p:cNvSpPr>
            <a:spLocks noGrp="1"/>
          </p:cNvSpPr>
          <p:nvPr>
            <p:ph type="sldNum" sz="quarter" idx="12"/>
          </p:nvPr>
        </p:nvSpPr>
        <p:spPr/>
        <p:txBody>
          <a:body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413738010"/>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endParaRPr lang="en-US" dirty="0"/>
          </a:p>
        </p:txBody>
      </p:sp>
      <p:sp>
        <p:nvSpPr>
          <p:cNvPr id="5" name="Footer Placeholder 5"/>
          <p:cNvSpPr>
            <a:spLocks noGrp="1"/>
          </p:cNvSpPr>
          <p:nvPr>
            <p:ph type="ftr" sz="quarter" idx="11"/>
          </p:nvPr>
        </p:nvSpPr>
        <p:spPr/>
        <p:txBody>
          <a:bodyPr/>
          <a:lstStyle/>
          <a:p>
            <a:r>
              <a:rPr lang="en-US"/>
              <a:t>Presentation title</a:t>
            </a:r>
            <a:endParaRPr lang="en-US" dirty="0"/>
          </a:p>
        </p:txBody>
      </p:sp>
      <p:sp>
        <p:nvSpPr>
          <p:cNvPr id="6" name="Slide Number Placeholder 6"/>
          <p:cNvSpPr>
            <a:spLocks noGrp="1"/>
          </p:cNvSpPr>
          <p:nvPr>
            <p:ph type="sldNum" sz="quarter" idx="12"/>
          </p:nvPr>
        </p:nvSpPr>
        <p:spPr/>
        <p:txBody>
          <a:body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3298707043"/>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4092100433"/>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image" Target="../media/image2.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image" Target="../media/image5.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 Id="rId30"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8">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9">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30">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31">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r>
              <a:rPr lang="en-US"/>
              <a:t>Presentation title</a:t>
            </a:r>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3972463028"/>
      </p:ext>
    </p:extLst>
  </p:cSld>
  <p:clrMap bg1="dk1" tx1="lt1" bg2="dk2" tx2="lt2" accent1="accent1" accent2="accent2" accent3="accent3" accent4="accent4" accent5="accent5" accent6="accent6" hlink="hlink" folHlink="folHlink"/>
  <p:sldLayoutIdLst>
    <p:sldLayoutId id="2147483836" r:id="rId1"/>
    <p:sldLayoutId id="2147483837" r:id="rId2"/>
    <p:sldLayoutId id="2147483838" r:id="rId3"/>
    <p:sldLayoutId id="2147483839" r:id="rId4"/>
    <p:sldLayoutId id="2147483840" r:id="rId5"/>
    <p:sldLayoutId id="2147483841" r:id="rId6"/>
    <p:sldLayoutId id="2147483842" r:id="rId7"/>
    <p:sldLayoutId id="2147483843" r:id="rId8"/>
    <p:sldLayoutId id="2147483844" r:id="rId9"/>
    <p:sldLayoutId id="2147483845" r:id="rId10"/>
    <p:sldLayoutId id="2147483846" r:id="rId11"/>
    <p:sldLayoutId id="2147483847" r:id="rId12"/>
    <p:sldLayoutId id="2147483848" r:id="rId13"/>
    <p:sldLayoutId id="2147483849" r:id="rId14"/>
    <p:sldLayoutId id="2147483850" r:id="rId15"/>
    <p:sldLayoutId id="2147483851" r:id="rId16"/>
    <p:sldLayoutId id="2147483852" r:id="rId17"/>
    <p:sldLayoutId id="2147483853" r:id="rId18"/>
    <p:sldLayoutId id="2147483854" r:id="rId19"/>
    <p:sldLayoutId id="2147483855" r:id="rId20"/>
    <p:sldLayoutId id="2147483856" r:id="rId21"/>
    <p:sldLayoutId id="2147483857" r:id="rId22"/>
    <p:sldLayoutId id="2147483858" r:id="rId23"/>
    <p:sldLayoutId id="2147483859" r:id="rId24"/>
    <p:sldLayoutId id="2147483865" r:id="rId25"/>
    <p:sldLayoutId id="2147483679" r:id="rId26"/>
  </p:sldLayoutIdLst>
  <p:hf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8.xml"/><Relationship Id="rId4" Type="http://schemas.openxmlformats.org/officeDocument/2006/relationships/image" Target="../media/image12.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8" Type="http://schemas.openxmlformats.org/officeDocument/2006/relationships/image" Target="../media/image13.jpeg"/><Relationship Id="rId3" Type="http://schemas.openxmlformats.org/officeDocument/2006/relationships/image" Target="../media/image1.jpeg"/><Relationship Id="rId7"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9.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4.tmp"/><Relationship Id="rId2" Type="http://schemas.openxmlformats.org/officeDocument/2006/relationships/notesSlide" Target="../notesSlides/notesSlide3.xml"/><Relationship Id="rId1" Type="http://schemas.openxmlformats.org/officeDocument/2006/relationships/slideLayout" Target="../slideLayouts/slideLayout2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8" Type="http://schemas.openxmlformats.org/officeDocument/2006/relationships/image" Target="../media/image16.tmp"/><Relationship Id="rId3" Type="http://schemas.openxmlformats.org/officeDocument/2006/relationships/image" Target="../media/image2.png"/><Relationship Id="rId7" Type="http://schemas.openxmlformats.org/officeDocument/2006/relationships/image" Target="../media/image15.jpg"/><Relationship Id="rId2" Type="http://schemas.openxmlformats.org/officeDocument/2006/relationships/notesSlide" Target="../notesSlides/notesSlide4.xml"/><Relationship Id="rId1" Type="http://schemas.openxmlformats.org/officeDocument/2006/relationships/slideLayout" Target="../slideLayouts/slideLayout2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7.tmp"/><Relationship Id="rId2" Type="http://schemas.openxmlformats.org/officeDocument/2006/relationships/notesSlide" Target="../notesSlides/notesSlide5.xml"/><Relationship Id="rId1" Type="http://schemas.openxmlformats.org/officeDocument/2006/relationships/slideLayout" Target="../slideLayouts/slideLayout2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8" Type="http://schemas.openxmlformats.org/officeDocument/2006/relationships/image" Target="../media/image18.tmp"/><Relationship Id="rId3" Type="http://schemas.openxmlformats.org/officeDocument/2006/relationships/image" Target="../media/image1.jpeg"/><Relationship Id="rId7"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3.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8" Type="http://schemas.openxmlformats.org/officeDocument/2006/relationships/image" Target="../media/image19.tmp"/><Relationship Id="rId3" Type="http://schemas.openxmlformats.org/officeDocument/2006/relationships/image" Target="../media/image1.jpeg"/><Relationship Id="rId7"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8" Type="http://schemas.openxmlformats.org/officeDocument/2006/relationships/image" Target="../media/image20.tmp"/><Relationship Id="rId3" Type="http://schemas.openxmlformats.org/officeDocument/2006/relationships/image" Target="../media/image1.jpeg"/><Relationship Id="rId7"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997874EA-2F67-60CD-631F-5A787057F8CE}"/>
              </a:ext>
            </a:extLst>
          </p:cNvPr>
          <p:cNvSpPr>
            <a:spLocks noGrp="1"/>
          </p:cNvSpPr>
          <p:nvPr>
            <p:ph type="title"/>
          </p:nvPr>
        </p:nvSpPr>
        <p:spPr>
          <a:xfrm>
            <a:off x="4872012" y="1447800"/>
            <a:ext cx="5222325" cy="3329581"/>
          </a:xfrm>
        </p:spPr>
        <p:txBody>
          <a:bodyPr vert="horz" lIns="91440" tIns="45720" rIns="91440" bIns="45720" rtlCol="0" anchor="b">
            <a:normAutofit/>
          </a:bodyPr>
          <a:lstStyle/>
          <a:p>
            <a:pPr algn="l">
              <a:lnSpc>
                <a:spcPct val="90000"/>
              </a:lnSpc>
            </a:pPr>
            <a:r>
              <a:rPr lang="en-US" sz="4500">
                <a:solidFill>
                  <a:srgbClr val="EBEBEB"/>
                </a:solidFill>
              </a:rPr>
              <a:t>Suicides correlation to internet Usage and Technology.</a:t>
            </a:r>
          </a:p>
        </p:txBody>
      </p:sp>
      <p:sp>
        <p:nvSpPr>
          <p:cNvPr id="9" name="Subtitle 3">
            <a:extLst>
              <a:ext uri="{FF2B5EF4-FFF2-40B4-BE49-F238E27FC236}">
                <a16:creationId xmlns:a16="http://schemas.microsoft.com/office/drawing/2014/main" id="{2981AB9E-AF0F-CAD0-2DD2-D640FB871E66}"/>
              </a:ext>
            </a:extLst>
          </p:cNvPr>
          <p:cNvSpPr>
            <a:spLocks noGrp="1"/>
          </p:cNvSpPr>
          <p:nvPr>
            <p:ph type="subTitle" idx="1"/>
          </p:nvPr>
        </p:nvSpPr>
        <p:spPr>
          <a:xfrm>
            <a:off x="4872012" y="4777380"/>
            <a:ext cx="5222326" cy="861420"/>
          </a:xfrm>
        </p:spPr>
        <p:txBody>
          <a:bodyPr vert="horz" lIns="91440" tIns="45720" rIns="91440" bIns="45720" rtlCol="0" anchor="t">
            <a:normAutofit/>
          </a:bodyPr>
          <a:lstStyle/>
          <a:p>
            <a:pPr algn="l">
              <a:lnSpc>
                <a:spcPct val="90000"/>
              </a:lnSpc>
            </a:pPr>
            <a:r>
              <a:rPr lang="en-US" sz="1700">
                <a:solidFill>
                  <a:schemeClr val="tx2">
                    <a:lumMod val="40000"/>
                    <a:lumOff val="60000"/>
                  </a:schemeClr>
                </a:solidFill>
                <a:cs typeface="+mj-cs"/>
              </a:rPr>
              <a:t>A dive into technologies impact on our mental Health</a:t>
            </a:r>
          </a:p>
        </p:txBody>
      </p:sp>
      <p:pic>
        <p:nvPicPr>
          <p:cNvPr id="14" name="Picture 13" descr="A colorful splattered paint&#10;&#10;Description automatically generated">
            <a:extLst>
              <a:ext uri="{FF2B5EF4-FFF2-40B4-BE49-F238E27FC236}">
                <a16:creationId xmlns:a16="http://schemas.microsoft.com/office/drawing/2014/main" id="{D32B4C62-D1BE-D324-37F0-A6EE5D036D60}"/>
              </a:ext>
            </a:extLst>
          </p:cNvPr>
          <p:cNvPicPr>
            <a:picLocks noChangeAspect="1"/>
          </p:cNvPicPr>
          <p:nvPr/>
        </p:nvPicPr>
        <p:blipFill rotWithShape="1">
          <a:blip r:embed="rId4"/>
          <a:srcRect l="42981" r="19605" b="1"/>
          <a:stretch/>
        </p:blipFill>
        <p:spPr>
          <a:xfrm>
            <a:off x="20" y="10"/>
            <a:ext cx="4481944" cy="6857990"/>
          </a:xfrm>
          <a:custGeom>
            <a:avLst/>
            <a:gdLst/>
            <a:ahLst/>
            <a:cxnLst/>
            <a:rect l="l" t="t" r="r" b="b"/>
            <a:pathLst>
              <a:path w="4481964" h="6858000">
                <a:moveTo>
                  <a:pt x="0" y="0"/>
                </a:moveTo>
                <a:lnTo>
                  <a:pt x="3137249" y="0"/>
                </a:lnTo>
                <a:lnTo>
                  <a:pt x="4480787" y="0"/>
                </a:lnTo>
                <a:lnTo>
                  <a:pt x="4455742" y="155676"/>
                </a:lnTo>
                <a:lnTo>
                  <a:pt x="4431873" y="310667"/>
                </a:lnTo>
                <a:lnTo>
                  <a:pt x="4408509" y="466344"/>
                </a:lnTo>
                <a:lnTo>
                  <a:pt x="4388506" y="622706"/>
                </a:lnTo>
                <a:lnTo>
                  <a:pt x="4368335" y="778383"/>
                </a:lnTo>
                <a:lnTo>
                  <a:pt x="4349509" y="934745"/>
                </a:lnTo>
                <a:lnTo>
                  <a:pt x="4333373" y="1089050"/>
                </a:lnTo>
                <a:lnTo>
                  <a:pt x="4318077" y="1245413"/>
                </a:lnTo>
                <a:lnTo>
                  <a:pt x="4304125" y="1401089"/>
                </a:lnTo>
                <a:lnTo>
                  <a:pt x="4292023" y="1554023"/>
                </a:lnTo>
                <a:lnTo>
                  <a:pt x="4279920" y="1709013"/>
                </a:lnTo>
                <a:lnTo>
                  <a:pt x="4269835" y="1861947"/>
                </a:lnTo>
                <a:lnTo>
                  <a:pt x="4261935" y="2014880"/>
                </a:lnTo>
                <a:lnTo>
                  <a:pt x="4253698" y="2167128"/>
                </a:lnTo>
                <a:lnTo>
                  <a:pt x="4246807" y="2318004"/>
                </a:lnTo>
                <a:lnTo>
                  <a:pt x="4241932" y="2467508"/>
                </a:lnTo>
                <a:lnTo>
                  <a:pt x="4237730" y="2617013"/>
                </a:lnTo>
                <a:lnTo>
                  <a:pt x="4233696" y="2765145"/>
                </a:lnTo>
                <a:lnTo>
                  <a:pt x="4231847" y="2911221"/>
                </a:lnTo>
                <a:lnTo>
                  <a:pt x="4229830" y="3057296"/>
                </a:lnTo>
                <a:lnTo>
                  <a:pt x="4228821" y="3201314"/>
                </a:lnTo>
                <a:lnTo>
                  <a:pt x="4229830" y="3343960"/>
                </a:lnTo>
                <a:lnTo>
                  <a:pt x="4229830" y="3485235"/>
                </a:lnTo>
                <a:lnTo>
                  <a:pt x="4231847" y="3625138"/>
                </a:lnTo>
                <a:lnTo>
                  <a:pt x="4234872" y="3762298"/>
                </a:lnTo>
                <a:lnTo>
                  <a:pt x="4237730" y="3898087"/>
                </a:lnTo>
                <a:lnTo>
                  <a:pt x="4240924" y="4031132"/>
                </a:lnTo>
                <a:lnTo>
                  <a:pt x="4245798" y="4163491"/>
                </a:lnTo>
                <a:lnTo>
                  <a:pt x="4251009" y="4293793"/>
                </a:lnTo>
                <a:lnTo>
                  <a:pt x="4255715" y="4421352"/>
                </a:lnTo>
                <a:lnTo>
                  <a:pt x="4268995" y="4670298"/>
                </a:lnTo>
                <a:lnTo>
                  <a:pt x="4283114" y="4908956"/>
                </a:lnTo>
                <a:lnTo>
                  <a:pt x="4297906" y="5138013"/>
                </a:lnTo>
                <a:lnTo>
                  <a:pt x="4314211" y="5354726"/>
                </a:lnTo>
                <a:lnTo>
                  <a:pt x="4331188" y="5561838"/>
                </a:lnTo>
                <a:lnTo>
                  <a:pt x="4349509" y="5753862"/>
                </a:lnTo>
                <a:lnTo>
                  <a:pt x="4367495" y="5934227"/>
                </a:lnTo>
                <a:lnTo>
                  <a:pt x="4385480" y="6100191"/>
                </a:lnTo>
                <a:lnTo>
                  <a:pt x="4402457" y="6252438"/>
                </a:lnTo>
                <a:lnTo>
                  <a:pt x="4418594" y="6387541"/>
                </a:lnTo>
                <a:lnTo>
                  <a:pt x="4433890" y="6509613"/>
                </a:lnTo>
                <a:lnTo>
                  <a:pt x="4446665" y="6612483"/>
                </a:lnTo>
                <a:lnTo>
                  <a:pt x="4458767" y="6698894"/>
                </a:lnTo>
                <a:lnTo>
                  <a:pt x="4476081" y="6817538"/>
                </a:lnTo>
                <a:lnTo>
                  <a:pt x="4481964" y="6858000"/>
                </a:lnTo>
                <a:lnTo>
                  <a:pt x="3577807" y="6858000"/>
                </a:lnTo>
                <a:lnTo>
                  <a:pt x="0" y="6858000"/>
                </a:lnTo>
                <a:close/>
              </a:path>
            </a:pathLst>
          </a:custGeom>
        </p:spPr>
      </p:pic>
    </p:spTree>
    <p:extLst>
      <p:ext uri="{BB962C8B-B14F-4D97-AF65-F5344CB8AC3E}">
        <p14:creationId xmlns:p14="http://schemas.microsoft.com/office/powerpoint/2010/main" val="24980314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12"/>
                                        </p:tgtEl>
                                        <p:attrNameLst>
                                          <p:attrName>style.visibility</p:attrName>
                                        </p:attrNameLst>
                                      </p:cBhvr>
                                      <p:to>
                                        <p:strVal val="visible"/>
                                      </p:to>
                                    </p:set>
                                    <p:animEffect transition="in" filter="fade">
                                      <p:cBhvr>
                                        <p:cTn id="7" dur="700"/>
                                        <p:tgtEl>
                                          <p:spTgt spid="12"/>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9">
                                            <p:txEl>
                                              <p:pRg st="0" end="0"/>
                                            </p:txEl>
                                          </p:spTgt>
                                        </p:tgtEl>
                                        <p:attrNameLst>
                                          <p:attrName>style.visibility</p:attrName>
                                        </p:attrNameLst>
                                      </p:cBhvr>
                                      <p:to>
                                        <p:strVal val="visible"/>
                                      </p:to>
                                    </p:set>
                                    <p:animEffect transition="in" filter="fade">
                                      <p:cBhvr>
                                        <p:cTn id="10" dur="7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9"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78000">
              <a:schemeClr val="accent6">
                <a:lumMod val="50000"/>
              </a:schemeClr>
            </a:gs>
            <a:gs pos="35040">
              <a:srgbClr val="020B11"/>
            </a:gs>
            <a:gs pos="11979">
              <a:schemeClr val="accent4">
                <a:lumMod val="50000"/>
              </a:schemeClr>
            </a:gs>
            <a:gs pos="0">
              <a:schemeClr val="accent4"/>
            </a:gs>
            <a:gs pos="99000">
              <a:schemeClr val="tx2">
                <a:lumMod val="50000"/>
              </a:schemeClr>
            </a:gs>
          </a:gsLst>
          <a:lin ang="7800000" scaled="0"/>
        </a:gradFill>
        <a:effectLst/>
      </p:bgPr>
    </p:bg>
    <p:spTree>
      <p:nvGrpSpPr>
        <p:cNvPr id="1" name=""/>
        <p:cNvGrpSpPr/>
        <p:nvPr/>
      </p:nvGrpSpPr>
      <p:grpSpPr>
        <a:xfrm>
          <a:off x="0" y="0"/>
          <a:ext cx="0" cy="0"/>
          <a:chOff x="0" y="0"/>
          <a:chExt cx="0" cy="0"/>
        </a:xfrm>
      </p:grpSpPr>
      <p:sp>
        <p:nvSpPr>
          <p:cNvPr id="24" name="Title 1">
            <a:extLst>
              <a:ext uri="{FF2B5EF4-FFF2-40B4-BE49-F238E27FC236}">
                <a16:creationId xmlns:a16="http://schemas.microsoft.com/office/drawing/2014/main" id="{CE1ABEC8-43FD-4F21-A7D2-70200D86263C}"/>
              </a:ext>
            </a:extLst>
          </p:cNvPr>
          <p:cNvSpPr>
            <a:spLocks noGrp="1"/>
          </p:cNvSpPr>
          <p:nvPr>
            <p:ph type="title"/>
          </p:nvPr>
        </p:nvSpPr>
        <p:spPr/>
        <p:txBody>
          <a:bodyPr/>
          <a:lstStyle/>
          <a:p>
            <a:r>
              <a:rPr lang="en-US" dirty="0"/>
              <a:t>THANK YOU</a:t>
            </a:r>
          </a:p>
        </p:txBody>
      </p:sp>
      <p:sp>
        <p:nvSpPr>
          <p:cNvPr id="14" name="Text Placeholder 2">
            <a:extLst>
              <a:ext uri="{FF2B5EF4-FFF2-40B4-BE49-F238E27FC236}">
                <a16:creationId xmlns:a16="http://schemas.microsoft.com/office/drawing/2014/main" id="{AE5F2E56-9F77-E1C2-EC04-EA959822CA61}"/>
              </a:ext>
            </a:extLst>
          </p:cNvPr>
          <p:cNvSpPr>
            <a:spLocks noGrp="1"/>
          </p:cNvSpPr>
          <p:nvPr>
            <p:ph sz="quarter" idx="14"/>
          </p:nvPr>
        </p:nvSpPr>
        <p:spPr/>
        <p:txBody>
          <a:bodyPr/>
          <a:lstStyle/>
          <a:p>
            <a:r>
              <a:rPr lang="en-US" dirty="0"/>
              <a:t>Mirjam Nilsson​</a:t>
            </a:r>
          </a:p>
          <a:p>
            <a:r>
              <a:rPr lang="en-US" dirty="0"/>
              <a:t>206-555-0146</a:t>
            </a:r>
          </a:p>
          <a:p>
            <a:r>
              <a:rPr lang="en-US" dirty="0"/>
              <a:t>mirjam@contoso.com</a:t>
            </a:r>
          </a:p>
          <a:p>
            <a:r>
              <a:rPr lang="en-US" dirty="0"/>
              <a:t>www.contoso.com</a:t>
            </a:r>
          </a:p>
        </p:txBody>
      </p:sp>
    </p:spTree>
    <p:extLst>
      <p:ext uri="{BB962C8B-B14F-4D97-AF65-F5344CB8AC3E}">
        <p14:creationId xmlns:p14="http://schemas.microsoft.com/office/powerpoint/2010/main" val="23954649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77" name="Picture 76">
            <a:extLst>
              <a:ext uri="{FF2B5EF4-FFF2-40B4-BE49-F238E27FC236}">
                <a16:creationId xmlns:a16="http://schemas.microsoft.com/office/drawing/2014/main" id="{DF19BAF3-7E20-4B9D-B544-BABAEEA1FA7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9" name="Picture 78">
            <a:extLst>
              <a:ext uri="{FF2B5EF4-FFF2-40B4-BE49-F238E27FC236}">
                <a16:creationId xmlns:a16="http://schemas.microsoft.com/office/drawing/2014/main" id="{950648F4-ABCD-4DF0-8641-76CFB235472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81" name="Oval 80">
            <a:extLst>
              <a:ext uri="{FF2B5EF4-FFF2-40B4-BE49-F238E27FC236}">
                <a16:creationId xmlns:a16="http://schemas.microsoft.com/office/drawing/2014/main" id="{989BE678-777B-482A-A616-FEDC47B162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83" name="Picture 82">
            <a:extLst>
              <a:ext uri="{FF2B5EF4-FFF2-40B4-BE49-F238E27FC236}">
                <a16:creationId xmlns:a16="http://schemas.microsoft.com/office/drawing/2014/main" id="{CF1EB4BD-9C7E-4AA3-9681-C7EB0DA6250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85" name="Picture 84">
            <a:extLst>
              <a:ext uri="{FF2B5EF4-FFF2-40B4-BE49-F238E27FC236}">
                <a16:creationId xmlns:a16="http://schemas.microsoft.com/office/drawing/2014/main" id="{94AAE3AA-3759-4D28-B0EF-575F25A514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7">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87" name="Rectangle 86">
            <a:extLst>
              <a:ext uri="{FF2B5EF4-FFF2-40B4-BE49-F238E27FC236}">
                <a16:creationId xmlns:a16="http://schemas.microsoft.com/office/drawing/2014/main" id="{D28BE0C3-2102-4820-B88B-A448B1840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89" name="Rectangle 88">
            <a:extLst>
              <a:ext uri="{FF2B5EF4-FFF2-40B4-BE49-F238E27FC236}">
                <a16:creationId xmlns:a16="http://schemas.microsoft.com/office/drawing/2014/main" id="{C8A3C342-1D03-412F-8DD3-BF519E8E0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7" name="Title 6">
            <a:extLst>
              <a:ext uri="{FF2B5EF4-FFF2-40B4-BE49-F238E27FC236}">
                <a16:creationId xmlns:a16="http://schemas.microsoft.com/office/drawing/2014/main" id="{1A2458FF-0D0C-4ACC-C6FB-103BC0BADCCD}"/>
              </a:ext>
            </a:extLst>
          </p:cNvPr>
          <p:cNvSpPr>
            <a:spLocks noGrp="1"/>
          </p:cNvSpPr>
          <p:nvPr>
            <p:ph type="title"/>
          </p:nvPr>
        </p:nvSpPr>
        <p:spPr>
          <a:xfrm>
            <a:off x="5411931" y="452718"/>
            <a:ext cx="4638903" cy="1400530"/>
          </a:xfrm>
        </p:spPr>
        <p:txBody>
          <a:bodyPr vert="horz" lIns="91440" tIns="45720" rIns="91440" bIns="45720" rtlCol="0" anchor="t">
            <a:normAutofit/>
          </a:bodyPr>
          <a:lstStyle/>
          <a:p>
            <a:r>
              <a:rPr lang="en-US" sz="4200">
                <a:solidFill>
                  <a:schemeClr val="tx2"/>
                </a:solidFill>
              </a:rPr>
              <a:t>Agenda</a:t>
            </a:r>
          </a:p>
        </p:txBody>
      </p:sp>
      <p:sp>
        <p:nvSpPr>
          <p:cNvPr id="91" name="Freeform 31">
            <a:extLst>
              <a:ext uri="{FF2B5EF4-FFF2-40B4-BE49-F238E27FC236}">
                <a16:creationId xmlns:a16="http://schemas.microsoft.com/office/drawing/2014/main" id="{81CC9B02-E087-4350-AEBD-2C3CF001AF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628375" y="-1573"/>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pic>
        <p:nvPicPr>
          <p:cNvPr id="50" name="Picture 49">
            <a:extLst>
              <a:ext uri="{FF2B5EF4-FFF2-40B4-BE49-F238E27FC236}">
                <a16:creationId xmlns:a16="http://schemas.microsoft.com/office/drawing/2014/main" id="{F932D9A5-93FE-A3AF-80AD-E9BA2ADBA0BE}"/>
              </a:ext>
            </a:extLst>
          </p:cNvPr>
          <p:cNvPicPr>
            <a:picLocks noChangeAspect="1"/>
          </p:cNvPicPr>
          <p:nvPr/>
        </p:nvPicPr>
        <p:blipFill rotWithShape="1">
          <a:blip r:embed="rId8"/>
          <a:srcRect l="26371" r="30302" b="2"/>
          <a:stretch/>
        </p:blipFill>
        <p:spPr>
          <a:xfrm>
            <a:off x="3" y="10"/>
            <a:ext cx="4973099" cy="6857991"/>
          </a:xfrm>
          <a:custGeom>
            <a:avLst/>
            <a:gdLst/>
            <a:ahLst/>
            <a:cxnLst/>
            <a:rect l="l" t="t" r="r" b="b"/>
            <a:pathLst>
              <a:path w="4973099" h="6858001">
                <a:moveTo>
                  <a:pt x="3628384" y="0"/>
                </a:moveTo>
                <a:lnTo>
                  <a:pt x="4971922" y="0"/>
                </a:lnTo>
                <a:lnTo>
                  <a:pt x="4946877" y="155677"/>
                </a:lnTo>
                <a:lnTo>
                  <a:pt x="4923008" y="310668"/>
                </a:lnTo>
                <a:lnTo>
                  <a:pt x="4899644" y="466344"/>
                </a:lnTo>
                <a:lnTo>
                  <a:pt x="4879641" y="622707"/>
                </a:lnTo>
                <a:lnTo>
                  <a:pt x="4859470" y="778383"/>
                </a:lnTo>
                <a:lnTo>
                  <a:pt x="4840644" y="934746"/>
                </a:lnTo>
                <a:lnTo>
                  <a:pt x="4824508" y="1089051"/>
                </a:lnTo>
                <a:lnTo>
                  <a:pt x="4809212" y="1245413"/>
                </a:lnTo>
                <a:lnTo>
                  <a:pt x="4795260" y="1401090"/>
                </a:lnTo>
                <a:lnTo>
                  <a:pt x="4783158" y="1554023"/>
                </a:lnTo>
                <a:lnTo>
                  <a:pt x="4771055" y="1709014"/>
                </a:lnTo>
                <a:lnTo>
                  <a:pt x="4760970" y="1861947"/>
                </a:lnTo>
                <a:lnTo>
                  <a:pt x="4753070" y="2014881"/>
                </a:lnTo>
                <a:lnTo>
                  <a:pt x="4744833" y="2167128"/>
                </a:lnTo>
                <a:lnTo>
                  <a:pt x="4737942" y="2318004"/>
                </a:lnTo>
                <a:lnTo>
                  <a:pt x="4733067" y="2467509"/>
                </a:lnTo>
                <a:lnTo>
                  <a:pt x="4728865" y="2617013"/>
                </a:lnTo>
                <a:lnTo>
                  <a:pt x="4724831" y="2765146"/>
                </a:lnTo>
                <a:lnTo>
                  <a:pt x="4722982" y="2911221"/>
                </a:lnTo>
                <a:lnTo>
                  <a:pt x="4720965" y="3057297"/>
                </a:lnTo>
                <a:lnTo>
                  <a:pt x="4719956" y="3201315"/>
                </a:lnTo>
                <a:lnTo>
                  <a:pt x="4720965" y="3343961"/>
                </a:lnTo>
                <a:lnTo>
                  <a:pt x="4720965" y="3485236"/>
                </a:lnTo>
                <a:lnTo>
                  <a:pt x="4722982" y="3625139"/>
                </a:lnTo>
                <a:lnTo>
                  <a:pt x="4726007" y="3762299"/>
                </a:lnTo>
                <a:lnTo>
                  <a:pt x="4728865" y="3898087"/>
                </a:lnTo>
                <a:lnTo>
                  <a:pt x="4732059" y="4031133"/>
                </a:lnTo>
                <a:lnTo>
                  <a:pt x="4736933" y="4163492"/>
                </a:lnTo>
                <a:lnTo>
                  <a:pt x="4742144" y="4293793"/>
                </a:lnTo>
                <a:lnTo>
                  <a:pt x="4746850" y="4421352"/>
                </a:lnTo>
                <a:lnTo>
                  <a:pt x="4760130" y="4670298"/>
                </a:lnTo>
                <a:lnTo>
                  <a:pt x="4774249" y="4908956"/>
                </a:lnTo>
                <a:lnTo>
                  <a:pt x="4789041" y="5138013"/>
                </a:lnTo>
                <a:lnTo>
                  <a:pt x="4805346" y="5354726"/>
                </a:lnTo>
                <a:lnTo>
                  <a:pt x="4822323" y="5561838"/>
                </a:lnTo>
                <a:lnTo>
                  <a:pt x="4840644" y="5753862"/>
                </a:lnTo>
                <a:lnTo>
                  <a:pt x="4858630" y="5934227"/>
                </a:lnTo>
                <a:lnTo>
                  <a:pt x="4876615" y="6100191"/>
                </a:lnTo>
                <a:lnTo>
                  <a:pt x="4893592" y="6252438"/>
                </a:lnTo>
                <a:lnTo>
                  <a:pt x="4909729" y="6387541"/>
                </a:lnTo>
                <a:lnTo>
                  <a:pt x="4925025" y="6509613"/>
                </a:lnTo>
                <a:lnTo>
                  <a:pt x="4937800" y="6612483"/>
                </a:lnTo>
                <a:lnTo>
                  <a:pt x="4949902" y="6698894"/>
                </a:lnTo>
                <a:lnTo>
                  <a:pt x="4967216" y="6817538"/>
                </a:lnTo>
                <a:lnTo>
                  <a:pt x="4973099" y="6858000"/>
                </a:lnTo>
                <a:lnTo>
                  <a:pt x="4075210" y="6858000"/>
                </a:lnTo>
                <a:lnTo>
                  <a:pt x="4075210" y="6858001"/>
                </a:lnTo>
                <a:lnTo>
                  <a:pt x="0" y="6858001"/>
                </a:lnTo>
                <a:lnTo>
                  <a:pt x="0" y="1"/>
                </a:lnTo>
                <a:lnTo>
                  <a:pt x="3628384" y="1"/>
                </a:lnTo>
                <a:close/>
              </a:path>
            </a:pathLst>
          </a:custGeom>
        </p:spPr>
      </p:pic>
      <p:sp>
        <p:nvSpPr>
          <p:cNvPr id="93" name="Rectangle 92">
            <a:extLst>
              <a:ext uri="{FF2B5EF4-FFF2-40B4-BE49-F238E27FC236}">
                <a16:creationId xmlns:a16="http://schemas.microsoft.com/office/drawing/2014/main" id="{D6F18ACE-6E82-4ADC-8A2F-A1771B309B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52" name="Text Placeholder 3">
            <a:extLst>
              <a:ext uri="{FF2B5EF4-FFF2-40B4-BE49-F238E27FC236}">
                <a16:creationId xmlns:a16="http://schemas.microsoft.com/office/drawing/2014/main" id="{F1239C0E-3F39-787D-0FC3-6B7C9BA37E8F}"/>
              </a:ext>
            </a:extLst>
          </p:cNvPr>
          <p:cNvSpPr>
            <a:spLocks noGrp="1"/>
          </p:cNvSpPr>
          <p:nvPr>
            <p:ph sz="quarter" idx="10"/>
          </p:nvPr>
        </p:nvSpPr>
        <p:spPr>
          <a:xfrm>
            <a:off x="5410950" y="2052918"/>
            <a:ext cx="4638903" cy="4195481"/>
          </a:xfrm>
        </p:spPr>
        <p:txBody>
          <a:bodyPr vert="horz" lIns="91440" tIns="45720" rIns="91440" bIns="45720" rtlCol="0">
            <a:normAutofit/>
          </a:bodyPr>
          <a:lstStyle/>
          <a:p>
            <a:pPr>
              <a:spcAft>
                <a:spcPts val="0"/>
              </a:spcAft>
            </a:pPr>
            <a:r>
              <a:rPr lang="en-US">
                <a:solidFill>
                  <a:schemeClr val="tx1"/>
                </a:solidFill>
                <a:latin typeface="+mj-lt"/>
              </a:rPr>
              <a:t>Analyze Suicide trends </a:t>
            </a:r>
          </a:p>
          <a:p>
            <a:pPr>
              <a:spcAft>
                <a:spcPts val="0"/>
              </a:spcAft>
            </a:pPr>
            <a:r>
              <a:rPr lang="en-US">
                <a:solidFill>
                  <a:schemeClr val="tx1"/>
                </a:solidFill>
                <a:latin typeface="+mj-lt"/>
              </a:rPr>
              <a:t>Analyze Internet Usage</a:t>
            </a:r>
          </a:p>
          <a:p>
            <a:pPr>
              <a:spcAft>
                <a:spcPts val="0"/>
              </a:spcAft>
            </a:pPr>
            <a:r>
              <a:rPr lang="en-US">
                <a:solidFill>
                  <a:schemeClr val="tx1"/>
                </a:solidFill>
                <a:latin typeface="+mj-lt"/>
              </a:rPr>
              <a:t>Find trends if any are to be found</a:t>
            </a:r>
          </a:p>
          <a:p>
            <a:pPr>
              <a:spcAft>
                <a:spcPts val="0"/>
              </a:spcAft>
            </a:pPr>
            <a:r>
              <a:rPr lang="en-US">
                <a:solidFill>
                  <a:schemeClr val="tx1"/>
                </a:solidFill>
                <a:latin typeface="+mj-lt"/>
              </a:rPr>
              <a:t>Dive Deeper into what may have an impact</a:t>
            </a:r>
          </a:p>
          <a:p>
            <a:pPr>
              <a:spcAft>
                <a:spcPts val="0"/>
              </a:spcAft>
            </a:pPr>
            <a:r>
              <a:rPr lang="en-US">
                <a:solidFill>
                  <a:schemeClr val="tx1"/>
                </a:solidFill>
                <a:latin typeface="+mj-lt"/>
              </a:rPr>
              <a:t>Conclusions</a:t>
            </a:r>
          </a:p>
        </p:txBody>
      </p:sp>
    </p:spTree>
    <p:extLst>
      <p:ext uri="{BB962C8B-B14F-4D97-AF65-F5344CB8AC3E}">
        <p14:creationId xmlns:p14="http://schemas.microsoft.com/office/powerpoint/2010/main" val="14601593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9" name="Picture 18">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21" name="Oval 20">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23" name="Picture 22">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25" name="Picture 24">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7" name="Rectangle 26">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9" name="Rectangle 28">
            <a:extLst>
              <a:ext uri="{FF2B5EF4-FFF2-40B4-BE49-F238E27FC236}">
                <a16:creationId xmlns:a16="http://schemas.microsoft.com/office/drawing/2014/main" id="{B4AAD3FD-83A5-4B89-9F8F-01B887086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789E7501-7146-C5C5-B8DF-80D07ED3DC7F}"/>
              </a:ext>
            </a:extLst>
          </p:cNvPr>
          <p:cNvSpPr txBox="1"/>
          <p:nvPr/>
        </p:nvSpPr>
        <p:spPr>
          <a:xfrm>
            <a:off x="648931" y="629266"/>
            <a:ext cx="4166510" cy="1622321"/>
          </a:xfrm>
          <a:prstGeom prst="rect">
            <a:avLst/>
          </a:prstGeom>
        </p:spPr>
        <p:txBody>
          <a:bodyPr vert="horz" lIns="91440" tIns="45720" rIns="91440" bIns="45720" rtlCol="0" anchor="t">
            <a:normAutofit/>
          </a:bodyPr>
          <a:lstStyle/>
          <a:p>
            <a:pPr>
              <a:lnSpc>
                <a:spcPct val="90000"/>
              </a:lnSpc>
              <a:spcBef>
                <a:spcPct val="0"/>
              </a:spcBef>
              <a:spcAft>
                <a:spcPts val="600"/>
              </a:spcAft>
            </a:pPr>
            <a:r>
              <a:rPr lang="en-US" sz="2900" b="0" i="0" kern="1200">
                <a:solidFill>
                  <a:srgbClr val="EBEBEB"/>
                </a:solidFill>
                <a:latin typeface="+mj-lt"/>
                <a:ea typeface="+mj-ea"/>
                <a:cs typeface="+mj-cs"/>
              </a:rPr>
              <a:t>Is there a correlation between internet usage and suicide?</a:t>
            </a:r>
          </a:p>
        </p:txBody>
      </p:sp>
      <p:sp>
        <p:nvSpPr>
          <p:cNvPr id="14" name="Freeform 31">
            <a:extLst>
              <a:ext uri="{FF2B5EF4-FFF2-40B4-BE49-F238E27FC236}">
                <a16:creationId xmlns:a16="http://schemas.microsoft.com/office/drawing/2014/main" id="{61752F1D-FC0F-4103-9584-630E643CCD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15" name="Freeform: Shape 14">
            <a:extLst>
              <a:ext uri="{FF2B5EF4-FFF2-40B4-BE49-F238E27FC236}">
                <a16:creationId xmlns:a16="http://schemas.microsoft.com/office/drawing/2014/main" id="{70151CB7-E7DE-4917-B831-01DF9CE013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270819" y="-63600"/>
            <a:ext cx="6858001" cy="6985200"/>
          </a:xfrm>
          <a:custGeom>
            <a:avLst/>
            <a:gdLst>
              <a:gd name="connsiteX0" fmla="*/ 6858001 w 6858001"/>
              <a:gd name="connsiteY0" fmla="*/ 1177 h 6985200"/>
              <a:gd name="connsiteX1" fmla="*/ 6858001 w 6858001"/>
              <a:gd name="connsiteY1" fmla="*/ 1344715 h 6985200"/>
              <a:gd name="connsiteX2" fmla="*/ 6858000 w 6858001"/>
              <a:gd name="connsiteY2" fmla="*/ 1344715 h 6985200"/>
              <a:gd name="connsiteX3" fmla="*/ 6858000 w 6858001"/>
              <a:gd name="connsiteY3" fmla="*/ 6985200 h 6985200"/>
              <a:gd name="connsiteX4" fmla="*/ 0 w 6858001"/>
              <a:gd name="connsiteY4" fmla="*/ 6985199 h 6985200"/>
              <a:gd name="connsiteX5" fmla="*/ 0 w 6858001"/>
              <a:gd name="connsiteY5" fmla="*/ 886772 h 6985200"/>
              <a:gd name="connsiteX6" fmla="*/ 1 w 6858001"/>
              <a:gd name="connsiteY6" fmla="*/ 886772 h 6985200"/>
              <a:gd name="connsiteX7" fmla="*/ 1 w 6858001"/>
              <a:gd name="connsiteY7" fmla="*/ 0 h 6985200"/>
              <a:gd name="connsiteX8" fmla="*/ 40463 w 6858001"/>
              <a:gd name="connsiteY8" fmla="*/ 5883 h 6985200"/>
              <a:gd name="connsiteX9" fmla="*/ 159107 w 6858001"/>
              <a:gd name="connsiteY9" fmla="*/ 23196 h 6985200"/>
              <a:gd name="connsiteX10" fmla="*/ 245518 w 6858001"/>
              <a:gd name="connsiteY10" fmla="*/ 35299 h 6985200"/>
              <a:gd name="connsiteX11" fmla="*/ 348388 w 6858001"/>
              <a:gd name="connsiteY11" fmla="*/ 48073 h 6985200"/>
              <a:gd name="connsiteX12" fmla="*/ 470460 w 6858001"/>
              <a:gd name="connsiteY12" fmla="*/ 63369 h 6985200"/>
              <a:gd name="connsiteX13" fmla="*/ 605563 w 6858001"/>
              <a:gd name="connsiteY13" fmla="*/ 79506 h 6985200"/>
              <a:gd name="connsiteX14" fmla="*/ 757810 w 6858001"/>
              <a:gd name="connsiteY14" fmla="*/ 96483 h 6985200"/>
              <a:gd name="connsiteX15" fmla="*/ 923774 w 6858001"/>
              <a:gd name="connsiteY15" fmla="*/ 114469 h 6985200"/>
              <a:gd name="connsiteX16" fmla="*/ 1104139 w 6858001"/>
              <a:gd name="connsiteY16" fmla="*/ 132454 h 6985200"/>
              <a:gd name="connsiteX17" fmla="*/ 1296163 w 6858001"/>
              <a:gd name="connsiteY17" fmla="*/ 150776 h 6985200"/>
              <a:gd name="connsiteX18" fmla="*/ 1503275 w 6858001"/>
              <a:gd name="connsiteY18" fmla="*/ 167753 h 6985200"/>
              <a:gd name="connsiteX19" fmla="*/ 1719988 w 6858001"/>
              <a:gd name="connsiteY19" fmla="*/ 184058 h 6985200"/>
              <a:gd name="connsiteX20" fmla="*/ 1949045 w 6858001"/>
              <a:gd name="connsiteY20" fmla="*/ 198849 h 6985200"/>
              <a:gd name="connsiteX21" fmla="*/ 2187703 w 6858001"/>
              <a:gd name="connsiteY21" fmla="*/ 212969 h 6985200"/>
              <a:gd name="connsiteX22" fmla="*/ 2436649 w 6858001"/>
              <a:gd name="connsiteY22" fmla="*/ 226248 h 6985200"/>
              <a:gd name="connsiteX23" fmla="*/ 2564208 w 6858001"/>
              <a:gd name="connsiteY23" fmla="*/ 230955 h 6985200"/>
              <a:gd name="connsiteX24" fmla="*/ 2694509 w 6858001"/>
              <a:gd name="connsiteY24" fmla="*/ 236165 h 6985200"/>
              <a:gd name="connsiteX25" fmla="*/ 2826869 w 6858001"/>
              <a:gd name="connsiteY25" fmla="*/ 241040 h 6985200"/>
              <a:gd name="connsiteX26" fmla="*/ 2959914 w 6858001"/>
              <a:gd name="connsiteY26" fmla="*/ 244234 h 6985200"/>
              <a:gd name="connsiteX27" fmla="*/ 3095702 w 6858001"/>
              <a:gd name="connsiteY27" fmla="*/ 247091 h 6985200"/>
              <a:gd name="connsiteX28" fmla="*/ 3232862 w 6858001"/>
              <a:gd name="connsiteY28" fmla="*/ 250117 h 6985200"/>
              <a:gd name="connsiteX29" fmla="*/ 3372766 w 6858001"/>
              <a:gd name="connsiteY29" fmla="*/ 252134 h 6985200"/>
              <a:gd name="connsiteX30" fmla="*/ 3514040 w 6858001"/>
              <a:gd name="connsiteY30" fmla="*/ 252134 h 6985200"/>
              <a:gd name="connsiteX31" fmla="*/ 3656686 w 6858001"/>
              <a:gd name="connsiteY31" fmla="*/ 253142 h 6985200"/>
              <a:gd name="connsiteX32" fmla="*/ 3800705 w 6858001"/>
              <a:gd name="connsiteY32" fmla="*/ 252134 h 6985200"/>
              <a:gd name="connsiteX33" fmla="*/ 3946780 w 6858001"/>
              <a:gd name="connsiteY33" fmla="*/ 250117 h 6985200"/>
              <a:gd name="connsiteX34" fmla="*/ 4092856 w 6858001"/>
              <a:gd name="connsiteY34" fmla="*/ 248268 h 6985200"/>
              <a:gd name="connsiteX35" fmla="*/ 4240988 w 6858001"/>
              <a:gd name="connsiteY35" fmla="*/ 244234 h 6985200"/>
              <a:gd name="connsiteX36" fmla="*/ 4390492 w 6858001"/>
              <a:gd name="connsiteY36" fmla="*/ 240032 h 6985200"/>
              <a:gd name="connsiteX37" fmla="*/ 4539997 w 6858001"/>
              <a:gd name="connsiteY37" fmla="*/ 235157 h 6985200"/>
              <a:gd name="connsiteX38" fmla="*/ 4690873 w 6858001"/>
              <a:gd name="connsiteY38" fmla="*/ 228266 h 6985200"/>
              <a:gd name="connsiteX39" fmla="*/ 4843120 w 6858001"/>
              <a:gd name="connsiteY39" fmla="*/ 220029 h 6985200"/>
              <a:gd name="connsiteX40" fmla="*/ 4996054 w 6858001"/>
              <a:gd name="connsiteY40" fmla="*/ 212129 h 6985200"/>
              <a:gd name="connsiteX41" fmla="*/ 5148987 w 6858001"/>
              <a:gd name="connsiteY41" fmla="*/ 202044 h 6985200"/>
              <a:gd name="connsiteX42" fmla="*/ 5303978 w 6858001"/>
              <a:gd name="connsiteY42" fmla="*/ 189941 h 6985200"/>
              <a:gd name="connsiteX43" fmla="*/ 5456911 w 6858001"/>
              <a:gd name="connsiteY43" fmla="*/ 177839 h 6985200"/>
              <a:gd name="connsiteX44" fmla="*/ 5612588 w 6858001"/>
              <a:gd name="connsiteY44" fmla="*/ 163887 h 6985200"/>
              <a:gd name="connsiteX45" fmla="*/ 5768950 w 6858001"/>
              <a:gd name="connsiteY45" fmla="*/ 148591 h 6985200"/>
              <a:gd name="connsiteX46" fmla="*/ 5923255 w 6858001"/>
              <a:gd name="connsiteY46" fmla="*/ 132455 h 6985200"/>
              <a:gd name="connsiteX47" fmla="*/ 6079618 w 6858001"/>
              <a:gd name="connsiteY47" fmla="*/ 113629 h 6985200"/>
              <a:gd name="connsiteX48" fmla="*/ 6235294 w 6858001"/>
              <a:gd name="connsiteY48" fmla="*/ 93458 h 6985200"/>
              <a:gd name="connsiteX49" fmla="*/ 6391657 w 6858001"/>
              <a:gd name="connsiteY49" fmla="*/ 73455 h 6985200"/>
              <a:gd name="connsiteX50" fmla="*/ 6547333 w 6858001"/>
              <a:gd name="connsiteY50" fmla="*/ 50091 h 6985200"/>
              <a:gd name="connsiteX51" fmla="*/ 6702324 w 6858001"/>
              <a:gd name="connsiteY51" fmla="*/ 26222 h 698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6985200">
                <a:moveTo>
                  <a:pt x="6858001" y="1177"/>
                </a:moveTo>
                <a:lnTo>
                  <a:pt x="6858001" y="1344715"/>
                </a:lnTo>
                <a:lnTo>
                  <a:pt x="6858000" y="1344715"/>
                </a:lnTo>
                <a:lnTo>
                  <a:pt x="6858000" y="6985200"/>
                </a:lnTo>
                <a:lnTo>
                  <a:pt x="0" y="6985199"/>
                </a:lnTo>
                <a:lnTo>
                  <a:pt x="0" y="886772"/>
                </a:lnTo>
                <a:lnTo>
                  <a:pt x="1" y="886772"/>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9" y="241040"/>
                </a:lnTo>
                <a:lnTo>
                  <a:pt x="2959914" y="244234"/>
                </a:lnTo>
                <a:lnTo>
                  <a:pt x="3095702" y="247091"/>
                </a:lnTo>
                <a:lnTo>
                  <a:pt x="3232862" y="250117"/>
                </a:lnTo>
                <a:lnTo>
                  <a:pt x="3372766" y="252134"/>
                </a:lnTo>
                <a:lnTo>
                  <a:pt x="3514040" y="252134"/>
                </a:lnTo>
                <a:lnTo>
                  <a:pt x="3656686" y="253142"/>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txBody>
          <a:bodyPr/>
          <a:lstStyle/>
          <a:p>
            <a:endParaRPr lang="en-US"/>
          </a:p>
        </p:txBody>
      </p:sp>
      <p:pic>
        <p:nvPicPr>
          <p:cNvPr id="12" name="Picture 11" descr="A graph of blue bars&#10;&#10;Description automatically generated">
            <a:extLst>
              <a:ext uri="{FF2B5EF4-FFF2-40B4-BE49-F238E27FC236}">
                <a16:creationId xmlns:a16="http://schemas.microsoft.com/office/drawing/2014/main" id="{B8E45432-A9D0-3053-6268-776FF8F39FFB}"/>
              </a:ext>
            </a:extLst>
          </p:cNvPr>
          <p:cNvPicPr>
            <a:picLocks noChangeAspect="1"/>
          </p:cNvPicPr>
          <p:nvPr/>
        </p:nvPicPr>
        <p:blipFill>
          <a:blip r:embed="rId7"/>
          <a:stretch>
            <a:fillRect/>
          </a:stretch>
        </p:blipFill>
        <p:spPr>
          <a:xfrm>
            <a:off x="6093992" y="1194544"/>
            <a:ext cx="5449889" cy="4468908"/>
          </a:xfrm>
          <a:prstGeom prst="rect">
            <a:avLst/>
          </a:prstGeom>
          <a:effectLst/>
        </p:spPr>
      </p:pic>
      <p:sp>
        <p:nvSpPr>
          <p:cNvPr id="16" name="Rectangle 15">
            <a:extLst>
              <a:ext uri="{FF2B5EF4-FFF2-40B4-BE49-F238E27FC236}">
                <a16:creationId xmlns:a16="http://schemas.microsoft.com/office/drawing/2014/main" id="{A92A1116-1C84-41DF-B803-1F7B0883EC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 name="Slide Number Placeholder 2">
            <a:extLst>
              <a:ext uri="{FF2B5EF4-FFF2-40B4-BE49-F238E27FC236}">
                <a16:creationId xmlns:a16="http://schemas.microsoft.com/office/drawing/2014/main" id="{A6A971A9-0C5C-DDFC-67F9-2E5A55F12F67}"/>
              </a:ext>
            </a:extLst>
          </p:cNvPr>
          <p:cNvSpPr>
            <a:spLocks noGrp="1"/>
          </p:cNvSpPr>
          <p:nvPr>
            <p:ph type="sldNum" sz="quarter" idx="12"/>
          </p:nvPr>
        </p:nvSpPr>
        <p:spPr>
          <a:xfrm>
            <a:off x="10352540" y="295729"/>
            <a:ext cx="838199" cy="767687"/>
          </a:xfrm>
        </p:spPr>
        <p:txBody>
          <a:bodyPr vert="horz" lIns="91440" tIns="45720" rIns="91440" bIns="45720" rtlCol="0" anchor="b">
            <a:normAutofit/>
          </a:bodyPr>
          <a:lstStyle/>
          <a:p>
            <a:pPr defTabSz="914400">
              <a:spcAft>
                <a:spcPts val="600"/>
              </a:spcAft>
            </a:pPr>
            <a:fld id="{FE024F78-56A6-7740-B68D-8D4D026EDF3F}" type="slidenum">
              <a:rPr lang="en-US" sz="2800">
                <a:solidFill>
                  <a:srgbClr val="FFFFFF"/>
                </a:solidFill>
              </a:rPr>
              <a:pPr defTabSz="914400">
                <a:spcAft>
                  <a:spcPts val="600"/>
                </a:spcAft>
              </a:pPr>
              <a:t>3</a:t>
            </a:fld>
            <a:endParaRPr lang="en-US" sz="2800">
              <a:solidFill>
                <a:srgbClr val="FFFFFF"/>
              </a:solidFill>
            </a:endParaRPr>
          </a:p>
        </p:txBody>
      </p:sp>
      <p:sp>
        <p:nvSpPr>
          <p:cNvPr id="10" name="TextBox 9">
            <a:extLst>
              <a:ext uri="{FF2B5EF4-FFF2-40B4-BE49-F238E27FC236}">
                <a16:creationId xmlns:a16="http://schemas.microsoft.com/office/drawing/2014/main" id="{66DAF598-A6ED-708D-57FA-6E4C10793318}"/>
              </a:ext>
            </a:extLst>
          </p:cNvPr>
          <p:cNvSpPr txBox="1"/>
          <p:nvPr/>
        </p:nvSpPr>
        <p:spPr>
          <a:xfrm>
            <a:off x="648931" y="2438400"/>
            <a:ext cx="4166509" cy="3785419"/>
          </a:xfrm>
          <a:prstGeom prst="rect">
            <a:avLst/>
          </a:prstGeom>
        </p:spPr>
        <p:txBody>
          <a:bodyPr vert="horz" lIns="91440" tIns="45720" rIns="91440" bIns="45720" rtlCol="0">
            <a:normAutofit/>
          </a:bodyPr>
          <a:lstStyle/>
          <a:p>
            <a:pPr>
              <a:lnSpc>
                <a:spcPct val="90000"/>
              </a:lnSpc>
              <a:spcBef>
                <a:spcPts val="1000"/>
              </a:spcBef>
              <a:buClr>
                <a:schemeClr val="bg2">
                  <a:lumMod val="40000"/>
                  <a:lumOff val="60000"/>
                </a:schemeClr>
              </a:buClr>
              <a:buSzPct val="80000"/>
              <a:buFont typeface="Wingdings 3" charset="2"/>
              <a:buChar char=""/>
            </a:pPr>
            <a:r>
              <a:rPr lang="en-US" sz="1100">
                <a:solidFill>
                  <a:srgbClr val="EBEBEB"/>
                </a:solidFill>
                <a:latin typeface="+mj-lt"/>
                <a:ea typeface="+mj-ea"/>
                <a:cs typeface="+mj-cs"/>
              </a:rPr>
              <a:t>What does this chart reveal?</a:t>
            </a:r>
          </a:p>
          <a:p>
            <a:pPr>
              <a:lnSpc>
                <a:spcPct val="90000"/>
              </a:lnSpc>
              <a:spcBef>
                <a:spcPts val="1000"/>
              </a:spcBef>
              <a:buClr>
                <a:schemeClr val="bg2">
                  <a:lumMod val="40000"/>
                  <a:lumOff val="60000"/>
                </a:schemeClr>
              </a:buClr>
              <a:buSzPct val="80000"/>
              <a:buFont typeface="Wingdings 3" charset="2"/>
              <a:buChar char=""/>
            </a:pPr>
            <a:r>
              <a:rPr lang="en-US" sz="1100">
                <a:solidFill>
                  <a:srgbClr val="EBEBEB"/>
                </a:solidFill>
                <a:latin typeface="+mj-lt"/>
                <a:ea typeface="+mj-ea"/>
                <a:cs typeface="+mj-cs"/>
              </a:rPr>
              <a:t>The data began in 2000 and went until 2019. </a:t>
            </a:r>
          </a:p>
          <a:p>
            <a:pPr>
              <a:lnSpc>
                <a:spcPct val="90000"/>
              </a:lnSpc>
              <a:spcBef>
                <a:spcPts val="1000"/>
              </a:spcBef>
              <a:buClr>
                <a:schemeClr val="bg2">
                  <a:lumMod val="40000"/>
                  <a:lumOff val="60000"/>
                </a:schemeClr>
              </a:buClr>
              <a:buSzPct val="80000"/>
              <a:buFont typeface="Wingdings 3" charset="2"/>
              <a:buChar char=""/>
            </a:pPr>
            <a:r>
              <a:rPr lang="en-US" sz="1100">
                <a:solidFill>
                  <a:srgbClr val="EBEBEB"/>
                </a:solidFill>
                <a:latin typeface="+mj-lt"/>
                <a:ea typeface="+mj-ea"/>
                <a:cs typeface="+mj-cs"/>
              </a:rPr>
              <a:t>There were a total of 265 countries in this dataset.</a:t>
            </a:r>
          </a:p>
          <a:p>
            <a:pPr>
              <a:lnSpc>
                <a:spcPct val="90000"/>
              </a:lnSpc>
              <a:spcBef>
                <a:spcPts val="1000"/>
              </a:spcBef>
              <a:buClr>
                <a:schemeClr val="bg2">
                  <a:lumMod val="40000"/>
                  <a:lumOff val="60000"/>
                </a:schemeClr>
              </a:buClr>
              <a:buSzPct val="80000"/>
              <a:buFont typeface="Wingdings 3" charset="2"/>
              <a:buChar char=""/>
            </a:pPr>
            <a:r>
              <a:rPr lang="en-US" sz="1100">
                <a:solidFill>
                  <a:srgbClr val="EBEBEB"/>
                </a:solidFill>
                <a:latin typeface="+mj-lt"/>
                <a:ea typeface="+mj-ea"/>
                <a:cs typeface="+mj-cs"/>
              </a:rPr>
              <a:t>I wanted to start here and see if there was any correlation at all. The correlation for the entire data frame was a .09.</a:t>
            </a:r>
          </a:p>
          <a:p>
            <a:pPr>
              <a:lnSpc>
                <a:spcPct val="90000"/>
              </a:lnSpc>
              <a:spcBef>
                <a:spcPts val="1000"/>
              </a:spcBef>
              <a:buClr>
                <a:schemeClr val="bg2">
                  <a:lumMod val="40000"/>
                  <a:lumOff val="60000"/>
                </a:schemeClr>
              </a:buClr>
              <a:buSzPct val="80000"/>
              <a:buFont typeface="Wingdings 3" charset="2"/>
              <a:buChar char=""/>
            </a:pPr>
            <a:r>
              <a:rPr lang="en-US" sz="1100">
                <a:solidFill>
                  <a:srgbClr val="EBEBEB"/>
                </a:solidFill>
                <a:latin typeface="+mj-lt"/>
                <a:ea typeface="+mj-ea"/>
                <a:cs typeface="+mj-cs"/>
              </a:rPr>
              <a:t>In 2000 we see a very low positive correlation. </a:t>
            </a:r>
          </a:p>
          <a:p>
            <a:pPr>
              <a:lnSpc>
                <a:spcPct val="90000"/>
              </a:lnSpc>
              <a:spcBef>
                <a:spcPts val="1000"/>
              </a:spcBef>
              <a:buClr>
                <a:schemeClr val="bg2">
                  <a:lumMod val="40000"/>
                  <a:lumOff val="60000"/>
                </a:schemeClr>
              </a:buClr>
              <a:buSzPct val="80000"/>
              <a:buFont typeface="Wingdings 3" charset="2"/>
              <a:buChar char=""/>
            </a:pPr>
            <a:r>
              <a:rPr lang="en-US" sz="1100">
                <a:solidFill>
                  <a:srgbClr val="EBEBEB"/>
                </a:solidFill>
                <a:latin typeface="+mj-lt"/>
                <a:ea typeface="+mj-ea"/>
                <a:cs typeface="+mj-cs"/>
              </a:rPr>
              <a:t>It continued to grow at a slow rate until a large spike in 2018 and 2019.</a:t>
            </a:r>
          </a:p>
          <a:p>
            <a:pPr>
              <a:lnSpc>
                <a:spcPct val="90000"/>
              </a:lnSpc>
              <a:spcBef>
                <a:spcPts val="1000"/>
              </a:spcBef>
              <a:buClr>
                <a:schemeClr val="bg2">
                  <a:lumMod val="40000"/>
                  <a:lumOff val="60000"/>
                </a:schemeClr>
              </a:buClr>
              <a:buSzPct val="80000"/>
              <a:buFont typeface="Wingdings 3" charset="2"/>
              <a:buChar char=""/>
            </a:pPr>
            <a:r>
              <a:rPr lang="en-US" sz="1100">
                <a:solidFill>
                  <a:srgbClr val="EBEBEB"/>
                </a:solidFill>
                <a:latin typeface="+mj-lt"/>
                <a:ea typeface="+mj-ea"/>
                <a:cs typeface="+mj-cs"/>
              </a:rPr>
              <a:t>This does suggest that their may be a slight correlation as .05 through .16 is a very low positive correlation. </a:t>
            </a:r>
          </a:p>
          <a:p>
            <a:pPr>
              <a:lnSpc>
                <a:spcPct val="90000"/>
              </a:lnSpc>
              <a:spcBef>
                <a:spcPts val="1000"/>
              </a:spcBef>
              <a:buClr>
                <a:schemeClr val="bg2">
                  <a:lumMod val="40000"/>
                  <a:lumOff val="60000"/>
                </a:schemeClr>
              </a:buClr>
              <a:buSzPct val="80000"/>
              <a:buFont typeface="Wingdings 3" charset="2"/>
              <a:buChar char=""/>
            </a:pPr>
            <a:r>
              <a:rPr lang="en-US" sz="1100">
                <a:solidFill>
                  <a:srgbClr val="EBEBEB"/>
                </a:solidFill>
                <a:latin typeface="+mj-lt"/>
                <a:ea typeface="+mj-ea"/>
                <a:cs typeface="+mj-cs"/>
              </a:rPr>
              <a:t>However in 2018 and 2019 the .29 and .30 positive correlation is much stronger suggesting there may be something there.</a:t>
            </a:r>
          </a:p>
        </p:txBody>
      </p:sp>
    </p:spTree>
    <p:extLst>
      <p:ext uri="{BB962C8B-B14F-4D97-AF65-F5344CB8AC3E}">
        <p14:creationId xmlns:p14="http://schemas.microsoft.com/office/powerpoint/2010/main" val="1397193754"/>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3" name="Picture 22">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25" name="Picture 24">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27" name="Oval 26">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29" name="Picture 28">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31" name="Picture 30">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33" name="Rectangle 32">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5" name="Rectangle 34">
            <a:extLst>
              <a:ext uri="{FF2B5EF4-FFF2-40B4-BE49-F238E27FC236}">
                <a16:creationId xmlns:a16="http://schemas.microsoft.com/office/drawing/2014/main" id="{9922B851-6B16-415F-9600-DB0E665C54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FAA2B0B0-E6D1-4F97-A03B-5B9DC568AA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2950" y="0"/>
            <a:ext cx="609905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9" name="Rounded Rectangle 9">
            <a:extLst>
              <a:ext uri="{FF2B5EF4-FFF2-40B4-BE49-F238E27FC236}">
                <a16:creationId xmlns:a16="http://schemas.microsoft.com/office/drawing/2014/main" id="{7067A410-38E7-4862-BC25-A40927006E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77582" y="484632"/>
            <a:ext cx="5130204" cy="5739187"/>
          </a:xfrm>
          <a:prstGeom prst="roundRect">
            <a:avLst>
              <a:gd name="adj" fmla="val 0"/>
            </a:avLst>
          </a:prstGeom>
          <a:ln w="12700">
            <a:solidFill>
              <a:schemeClr val="bg2"/>
            </a:solidFill>
          </a:ln>
          <a:effectLst>
            <a:outerShdw blurRad="50800" dist="50800" dir="5400000" algn="tl" rotWithShape="0">
              <a:srgbClr val="000000">
                <a:alpha val="4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95E21D77-54D4-42F2-9F79-B4B22CCA1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0" name="TextBox 9">
            <a:extLst>
              <a:ext uri="{FF2B5EF4-FFF2-40B4-BE49-F238E27FC236}">
                <a16:creationId xmlns:a16="http://schemas.microsoft.com/office/drawing/2014/main" id="{A9D75DBA-1DFB-F2DF-E5CF-4302E9DE2F70}"/>
              </a:ext>
            </a:extLst>
          </p:cNvPr>
          <p:cNvSpPr txBox="1"/>
          <p:nvPr/>
        </p:nvSpPr>
        <p:spPr>
          <a:xfrm>
            <a:off x="648930" y="232914"/>
            <a:ext cx="4944151" cy="5990906"/>
          </a:xfrm>
          <a:prstGeom prst="rect">
            <a:avLst/>
          </a:prstGeom>
        </p:spPr>
        <p:txBody>
          <a:bodyPr vert="horz" lIns="91440" tIns="45720" rIns="91440" bIns="45720" rtlCol="0">
            <a:normAutofit/>
          </a:bodyPr>
          <a:lstStyle/>
          <a:p>
            <a:pPr>
              <a:spcBef>
                <a:spcPts val="1000"/>
              </a:spcBef>
              <a:buClr>
                <a:schemeClr val="bg2">
                  <a:lumMod val="40000"/>
                  <a:lumOff val="60000"/>
                </a:schemeClr>
              </a:buClr>
              <a:buSzPct val="80000"/>
              <a:buFont typeface="Wingdings 3" charset="2"/>
              <a:buChar char=""/>
            </a:pPr>
            <a:r>
              <a:rPr lang="en-US" dirty="0">
                <a:solidFill>
                  <a:srgbClr val="FFFFFF"/>
                </a:solidFill>
                <a:latin typeface="+mj-lt"/>
                <a:ea typeface="+mj-ea"/>
                <a:cs typeface="+mj-cs"/>
              </a:rPr>
              <a:t>After seeing the correlation for the world. I was curious about how the United States would compare.</a:t>
            </a:r>
          </a:p>
          <a:p>
            <a:pPr>
              <a:spcBef>
                <a:spcPts val="1000"/>
              </a:spcBef>
              <a:buClr>
                <a:schemeClr val="bg2">
                  <a:lumMod val="40000"/>
                  <a:lumOff val="60000"/>
                </a:schemeClr>
              </a:buClr>
              <a:buSzPct val="80000"/>
              <a:buFont typeface="Wingdings 3" charset="2"/>
              <a:buChar char=""/>
            </a:pPr>
            <a:endParaRPr lang="en-US" dirty="0">
              <a:solidFill>
                <a:srgbClr val="FFFFFF"/>
              </a:solidFill>
              <a:latin typeface="+mj-lt"/>
              <a:ea typeface="+mj-ea"/>
              <a:cs typeface="+mj-cs"/>
            </a:endParaRPr>
          </a:p>
          <a:p>
            <a:pPr>
              <a:spcBef>
                <a:spcPts val="1000"/>
              </a:spcBef>
              <a:buClr>
                <a:schemeClr val="bg2">
                  <a:lumMod val="40000"/>
                  <a:lumOff val="60000"/>
                </a:schemeClr>
              </a:buClr>
              <a:buSzPct val="80000"/>
              <a:buFont typeface="Wingdings 3" charset="2"/>
              <a:buChar char=""/>
            </a:pPr>
            <a:r>
              <a:rPr lang="en-US" dirty="0">
                <a:solidFill>
                  <a:srgbClr val="FFFFFF"/>
                </a:solidFill>
                <a:latin typeface="+mj-lt"/>
                <a:ea typeface="+mj-ea"/>
                <a:cs typeface="+mj-cs"/>
              </a:rPr>
              <a:t>As we can see by the visualization, they seem to have some relation. </a:t>
            </a:r>
          </a:p>
          <a:p>
            <a:pPr>
              <a:spcBef>
                <a:spcPts val="1000"/>
              </a:spcBef>
              <a:buClr>
                <a:schemeClr val="bg2">
                  <a:lumMod val="40000"/>
                  <a:lumOff val="60000"/>
                </a:schemeClr>
              </a:buClr>
              <a:buSzPct val="80000"/>
              <a:buFont typeface="Wingdings 3" charset="2"/>
              <a:buChar char=""/>
            </a:pPr>
            <a:endParaRPr lang="en-US" dirty="0">
              <a:solidFill>
                <a:srgbClr val="FFFFFF"/>
              </a:solidFill>
              <a:latin typeface="+mj-lt"/>
              <a:ea typeface="+mj-ea"/>
              <a:cs typeface="+mj-cs"/>
            </a:endParaRPr>
          </a:p>
          <a:p>
            <a:pPr>
              <a:spcBef>
                <a:spcPts val="1000"/>
              </a:spcBef>
              <a:buClr>
                <a:schemeClr val="bg2">
                  <a:lumMod val="40000"/>
                  <a:lumOff val="60000"/>
                </a:schemeClr>
              </a:buClr>
              <a:buSzPct val="80000"/>
              <a:buFont typeface="Wingdings 3" charset="2"/>
              <a:buChar char=""/>
            </a:pPr>
            <a:r>
              <a:rPr lang="en-US" dirty="0">
                <a:solidFill>
                  <a:srgbClr val="FFFFFF"/>
                </a:solidFill>
                <a:latin typeface="+mj-lt"/>
                <a:ea typeface="+mj-ea"/>
                <a:cs typeface="+mj-cs"/>
              </a:rPr>
              <a:t>The percentage of the population of internet users and suicides by 100,000 have a .89 correlation. This strong positive correlation</a:t>
            </a:r>
          </a:p>
          <a:p>
            <a:pPr>
              <a:spcBef>
                <a:spcPts val="1000"/>
              </a:spcBef>
              <a:buClr>
                <a:schemeClr val="bg2">
                  <a:lumMod val="40000"/>
                  <a:lumOff val="60000"/>
                </a:schemeClr>
              </a:buClr>
              <a:buSzPct val="80000"/>
              <a:buFont typeface="Wingdings 3" charset="2"/>
              <a:buChar char=""/>
            </a:pPr>
            <a:r>
              <a:rPr lang="en-US" dirty="0">
                <a:solidFill>
                  <a:srgbClr val="FFFFFF"/>
                </a:solidFill>
                <a:latin typeface="+mj-lt"/>
                <a:ea typeface="+mj-ea"/>
                <a:cs typeface="+mj-cs"/>
              </a:rPr>
              <a:t>After seeing this dramatic spike in suicides from 2000-2019. I want to dive into the history of suicides in the United States!</a:t>
            </a:r>
          </a:p>
        </p:txBody>
      </p:sp>
      <p:pic>
        <p:nvPicPr>
          <p:cNvPr id="8" name="Picture Placeholder 7" descr="A blue and purple spirals">
            <a:extLst>
              <a:ext uri="{FF2B5EF4-FFF2-40B4-BE49-F238E27FC236}">
                <a16:creationId xmlns:a16="http://schemas.microsoft.com/office/drawing/2014/main" id="{E1DBD4C7-D952-4426-40FD-8799F80F821F}"/>
              </a:ext>
            </a:extLst>
          </p:cNvPr>
          <p:cNvPicPr>
            <a:picLocks noChangeAspect="1"/>
          </p:cNvPicPr>
          <p:nvPr/>
        </p:nvPicPr>
        <p:blipFill>
          <a:blip r:embed="rId7"/>
          <a:srcRect t="31" b="31"/>
          <a:stretch/>
        </p:blipFill>
        <p:spPr>
          <a:xfrm>
            <a:off x="7335624" y="1237336"/>
            <a:ext cx="3643700" cy="4233778"/>
          </a:xfrm>
          <a:prstGeom prst="rect">
            <a:avLst/>
          </a:prstGeom>
        </p:spPr>
      </p:pic>
      <p:sp>
        <p:nvSpPr>
          <p:cNvPr id="4" name="Slide Number Placeholder 3">
            <a:extLst>
              <a:ext uri="{FF2B5EF4-FFF2-40B4-BE49-F238E27FC236}">
                <a16:creationId xmlns:a16="http://schemas.microsoft.com/office/drawing/2014/main" id="{67D6EA54-3083-FB0D-9011-2353791B0495}"/>
              </a:ext>
            </a:extLst>
          </p:cNvPr>
          <p:cNvSpPr>
            <a:spLocks/>
          </p:cNvSpPr>
          <p:nvPr/>
        </p:nvSpPr>
        <p:spPr>
          <a:xfrm>
            <a:off x="9145077" y="5269004"/>
            <a:ext cx="1877815" cy="249941"/>
          </a:xfrm>
          <a:prstGeom prst="rect">
            <a:avLst/>
          </a:prstGeom>
        </p:spPr>
        <p:txBody>
          <a:bodyPr/>
          <a:lstStyle/>
          <a:p>
            <a:pPr defTabSz="310896">
              <a:spcAft>
                <a:spcPts val="600"/>
              </a:spcAft>
            </a:pPr>
            <a:fld id="{FE024F78-56A6-7740-B68D-8D4D026EDF3F}" type="slidenum">
              <a:rPr lang="en-US" sz="1224" kern="1200">
                <a:solidFill>
                  <a:schemeClr val="tx1"/>
                </a:solidFill>
                <a:latin typeface="+mn-lt"/>
                <a:ea typeface="+mn-ea"/>
                <a:cs typeface="+mn-cs"/>
              </a:rPr>
              <a:pPr defTabSz="310896">
                <a:spcAft>
                  <a:spcPts val="600"/>
                </a:spcAft>
              </a:pPr>
              <a:t>4</a:t>
            </a:fld>
            <a:endParaRPr lang="en-US"/>
          </a:p>
        </p:txBody>
      </p:sp>
      <p:pic>
        <p:nvPicPr>
          <p:cNvPr id="14" name="Picture 13" descr="A graph showing the growth of a number of people&#10;&#10;Description automatically generated">
            <a:extLst>
              <a:ext uri="{FF2B5EF4-FFF2-40B4-BE49-F238E27FC236}">
                <a16:creationId xmlns:a16="http://schemas.microsoft.com/office/drawing/2014/main" id="{94A8909B-8A84-B38C-D44A-91214588B0EC}"/>
              </a:ext>
            </a:extLst>
          </p:cNvPr>
          <p:cNvPicPr>
            <a:picLocks noChangeAspect="1"/>
          </p:cNvPicPr>
          <p:nvPr/>
        </p:nvPicPr>
        <p:blipFill>
          <a:blip r:embed="rId8"/>
          <a:stretch>
            <a:fillRect/>
          </a:stretch>
        </p:blipFill>
        <p:spPr>
          <a:xfrm>
            <a:off x="7060689" y="1006956"/>
            <a:ext cx="4163991" cy="4694538"/>
          </a:xfrm>
          <a:prstGeom prst="rect">
            <a:avLst/>
          </a:prstGeom>
        </p:spPr>
      </p:pic>
    </p:spTree>
    <p:extLst>
      <p:ext uri="{BB962C8B-B14F-4D97-AF65-F5344CB8AC3E}">
        <p14:creationId xmlns:p14="http://schemas.microsoft.com/office/powerpoint/2010/main" val="598144966"/>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8" name="Picture 77">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80" name="Picture 79">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82" name="Oval 81">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84" name="Picture 83">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86" name="Picture 85">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88" name="Rectangle 87">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90" name="Rectangle 89">
            <a:extLst>
              <a:ext uri="{FF2B5EF4-FFF2-40B4-BE49-F238E27FC236}">
                <a16:creationId xmlns:a16="http://schemas.microsoft.com/office/drawing/2014/main" id="{D67CA421-FA2B-47ED-A101-F8BBEBB297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1" name="Title 20">
            <a:extLst>
              <a:ext uri="{FF2B5EF4-FFF2-40B4-BE49-F238E27FC236}">
                <a16:creationId xmlns:a16="http://schemas.microsoft.com/office/drawing/2014/main" id="{1F665F85-91E7-0331-9059-40B7A3AB01A5}"/>
              </a:ext>
            </a:extLst>
          </p:cNvPr>
          <p:cNvSpPr>
            <a:spLocks noGrp="1"/>
          </p:cNvSpPr>
          <p:nvPr>
            <p:ph type="title"/>
          </p:nvPr>
        </p:nvSpPr>
        <p:spPr>
          <a:xfrm>
            <a:off x="8200279" y="1325880"/>
            <a:ext cx="3344020" cy="3694694"/>
          </a:xfrm>
        </p:spPr>
        <p:txBody>
          <a:bodyPr vert="horz" lIns="91440" tIns="45720" rIns="91440" bIns="45720" rtlCol="0" anchor="b">
            <a:normAutofit/>
          </a:bodyPr>
          <a:lstStyle/>
          <a:p>
            <a:pPr>
              <a:lnSpc>
                <a:spcPct val="90000"/>
              </a:lnSpc>
            </a:pPr>
            <a:r>
              <a:rPr lang="en-US" sz="4200" b="0" i="0" kern="1200" dirty="0">
                <a:solidFill>
                  <a:srgbClr val="EBEBEB"/>
                </a:solidFill>
                <a:latin typeface="+mj-lt"/>
                <a:ea typeface="+mj-ea"/>
                <a:cs typeface="+mj-cs"/>
              </a:rPr>
              <a:t>What is the History of suicide in the united states of America</a:t>
            </a:r>
          </a:p>
        </p:txBody>
      </p:sp>
      <p:sp useBgFill="1">
        <p:nvSpPr>
          <p:cNvPr id="92" name="Rectangle 91">
            <a:extLst>
              <a:ext uri="{FF2B5EF4-FFF2-40B4-BE49-F238E27FC236}">
                <a16:creationId xmlns:a16="http://schemas.microsoft.com/office/drawing/2014/main" id="{12425D82-CD5E-45A4-9542-70951E59F2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6914" y="639905"/>
            <a:ext cx="6915664" cy="557818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Rectangle 93">
            <a:extLst>
              <a:ext uri="{FF2B5EF4-FFF2-40B4-BE49-F238E27FC236}">
                <a16:creationId xmlns:a16="http://schemas.microsoft.com/office/drawing/2014/main" id="{221DB897-A621-4D5F-AC81-91199AC437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 name="Slide Number Placeholder 2">
            <a:extLst>
              <a:ext uri="{FF2B5EF4-FFF2-40B4-BE49-F238E27FC236}">
                <a16:creationId xmlns:a16="http://schemas.microsoft.com/office/drawing/2014/main" id="{64347AE7-D6A2-42FB-3D58-6297742FC352}"/>
              </a:ext>
            </a:extLst>
          </p:cNvPr>
          <p:cNvSpPr>
            <a:spLocks noGrp="1"/>
          </p:cNvSpPr>
          <p:nvPr>
            <p:ph type="sldNum" sz="quarter" idx="12"/>
          </p:nvPr>
        </p:nvSpPr>
        <p:spPr>
          <a:xfrm>
            <a:off x="10352540" y="295729"/>
            <a:ext cx="838199" cy="767687"/>
          </a:xfrm>
        </p:spPr>
        <p:txBody>
          <a:bodyPr vert="horz" lIns="91440" tIns="45720" rIns="91440" bIns="45720" rtlCol="0" anchor="b">
            <a:normAutofit/>
          </a:bodyPr>
          <a:lstStyle/>
          <a:p>
            <a:pPr defTabSz="914400">
              <a:spcAft>
                <a:spcPts val="600"/>
              </a:spcAft>
            </a:pPr>
            <a:fld id="{FE024F78-56A6-7740-B68D-8D4D026EDF3F}" type="slidenum">
              <a:rPr lang="en-US" sz="2800" smtClean="0">
                <a:solidFill>
                  <a:srgbClr val="FFFFFF"/>
                </a:solidFill>
              </a:rPr>
              <a:pPr defTabSz="914400">
                <a:spcAft>
                  <a:spcPts val="600"/>
                </a:spcAft>
              </a:pPr>
              <a:t>5</a:t>
            </a:fld>
            <a:endParaRPr lang="en-US" sz="2800">
              <a:solidFill>
                <a:srgbClr val="FFFFFF"/>
              </a:solidFill>
            </a:endParaRPr>
          </a:p>
        </p:txBody>
      </p:sp>
      <p:pic>
        <p:nvPicPr>
          <p:cNvPr id="25" name="Picture 24" descr="A graph of a number of people&#10;&#10;Description automatically generated">
            <a:extLst>
              <a:ext uri="{FF2B5EF4-FFF2-40B4-BE49-F238E27FC236}">
                <a16:creationId xmlns:a16="http://schemas.microsoft.com/office/drawing/2014/main" id="{45258E94-DAC3-42EA-E512-C8F2E924808E}"/>
              </a:ext>
            </a:extLst>
          </p:cNvPr>
          <p:cNvPicPr>
            <a:picLocks noChangeAspect="1"/>
          </p:cNvPicPr>
          <p:nvPr/>
        </p:nvPicPr>
        <p:blipFill>
          <a:blip r:embed="rId7"/>
          <a:stretch>
            <a:fillRect/>
          </a:stretch>
        </p:blipFill>
        <p:spPr>
          <a:xfrm>
            <a:off x="636913" y="2892346"/>
            <a:ext cx="6915665" cy="3341333"/>
          </a:xfrm>
          <a:prstGeom prst="rect">
            <a:avLst/>
          </a:prstGeom>
          <a:effectLst/>
        </p:spPr>
      </p:pic>
      <p:sp>
        <p:nvSpPr>
          <p:cNvPr id="37" name="TextBox 36">
            <a:extLst>
              <a:ext uri="{FF2B5EF4-FFF2-40B4-BE49-F238E27FC236}">
                <a16:creationId xmlns:a16="http://schemas.microsoft.com/office/drawing/2014/main" id="{B06288E9-0885-0B2F-55A9-7A8AF997BFCB}"/>
              </a:ext>
            </a:extLst>
          </p:cNvPr>
          <p:cNvSpPr txBox="1"/>
          <p:nvPr/>
        </p:nvSpPr>
        <p:spPr>
          <a:xfrm>
            <a:off x="636914" y="624319"/>
            <a:ext cx="6915664" cy="2308324"/>
          </a:xfrm>
          <a:prstGeom prst="rect">
            <a:avLst/>
          </a:prstGeom>
          <a:noFill/>
        </p:spPr>
        <p:txBody>
          <a:bodyPr wrap="square" rtlCol="0">
            <a:spAutoFit/>
          </a:bodyPr>
          <a:lstStyle/>
          <a:p>
            <a:r>
              <a:rPr lang="en-US" sz="1600" dirty="0"/>
              <a:t>After seeing the dramatic spike from 2000-2019 this was not what I was expecting to see. The suicide rate had reached all time lows in 2000. </a:t>
            </a:r>
          </a:p>
          <a:p>
            <a:r>
              <a:rPr lang="en-US" sz="1600" dirty="0"/>
              <a:t>We can see that males are significantly more at risk of committing suicide than females. Males are on average 4x more likely to commit suicide.</a:t>
            </a:r>
          </a:p>
          <a:p>
            <a:r>
              <a:rPr lang="en-US" sz="1600" dirty="0"/>
              <a:t>Lets first dive into age ranges and see if there are any age groups that are more at risk before diving into the timeline and seeing what technological advancements may contribute to this increase.</a:t>
            </a:r>
          </a:p>
        </p:txBody>
      </p:sp>
    </p:spTree>
    <p:extLst>
      <p:ext uri="{BB962C8B-B14F-4D97-AF65-F5344CB8AC3E}">
        <p14:creationId xmlns:p14="http://schemas.microsoft.com/office/powerpoint/2010/main" val="1962637282"/>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DF19BAF3-7E20-4B9D-B544-BABAEEA1FA7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7" name="Picture 16">
            <a:extLst>
              <a:ext uri="{FF2B5EF4-FFF2-40B4-BE49-F238E27FC236}">
                <a16:creationId xmlns:a16="http://schemas.microsoft.com/office/drawing/2014/main" id="{950648F4-ABCD-4DF0-8641-76CFB235472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9" name="Oval 18">
            <a:extLst>
              <a:ext uri="{FF2B5EF4-FFF2-40B4-BE49-F238E27FC236}">
                <a16:creationId xmlns:a16="http://schemas.microsoft.com/office/drawing/2014/main" id="{989BE678-777B-482A-A616-FEDC47B162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21" name="Picture 20">
            <a:extLst>
              <a:ext uri="{FF2B5EF4-FFF2-40B4-BE49-F238E27FC236}">
                <a16:creationId xmlns:a16="http://schemas.microsoft.com/office/drawing/2014/main" id="{CF1EB4BD-9C7E-4AA3-9681-C7EB0DA6250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23" name="Picture 22">
            <a:extLst>
              <a:ext uri="{FF2B5EF4-FFF2-40B4-BE49-F238E27FC236}">
                <a16:creationId xmlns:a16="http://schemas.microsoft.com/office/drawing/2014/main" id="{94AAE3AA-3759-4D28-B0EF-575F25A514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7">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5" name="Rectangle 24">
            <a:extLst>
              <a:ext uri="{FF2B5EF4-FFF2-40B4-BE49-F238E27FC236}">
                <a16:creationId xmlns:a16="http://schemas.microsoft.com/office/drawing/2014/main" id="{D28BE0C3-2102-4820-B88B-A448B1840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7" name="Rectangle 26">
            <a:extLst>
              <a:ext uri="{FF2B5EF4-FFF2-40B4-BE49-F238E27FC236}">
                <a16:creationId xmlns:a16="http://schemas.microsoft.com/office/drawing/2014/main" id="{C6A81905-F480-46A4-BC10-215D24EA1A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9" name="Freeform 8">
            <a:extLst>
              <a:ext uri="{FF2B5EF4-FFF2-40B4-BE49-F238E27FC236}">
                <a16:creationId xmlns:a16="http://schemas.microsoft.com/office/drawing/2014/main" id="{36FD4D9D-3784-41E8-8405-A42B72F513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135692"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31" name="Rectangle 30">
            <a:extLst>
              <a:ext uri="{FF2B5EF4-FFF2-40B4-BE49-F238E27FC236}">
                <a16:creationId xmlns:a16="http://schemas.microsoft.com/office/drawing/2014/main" id="{60817A52-B891-4228-A61E-0C0A57632D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 name="Rectangle 2" hidden="1">
            <a:extLst>
              <a:ext uri="{FF2B5EF4-FFF2-40B4-BE49-F238E27FC236}">
                <a16:creationId xmlns:a16="http://schemas.microsoft.com/office/drawing/2014/main" id="{8692FC88-DAD7-F5AD-7831-DE54322108F6}"/>
              </a:ext>
              <a:ext uri="{C183D7F6-B498-43B3-948B-1728B52AA6E4}">
                <adec:decorative xmlns:adec="http://schemas.microsoft.com/office/drawing/2017/decorative" val="1"/>
              </a:ext>
            </a:extLst>
          </p:cNvPr>
          <p:cNvSpPr/>
          <p:nvPr/>
        </p:nvSpPr>
        <p:spPr>
          <a:xfrm>
            <a:off x="1" y="2"/>
            <a:ext cx="12227942" cy="6857997"/>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 name="TextBox 1">
            <a:extLst>
              <a:ext uri="{FF2B5EF4-FFF2-40B4-BE49-F238E27FC236}">
                <a16:creationId xmlns:a16="http://schemas.microsoft.com/office/drawing/2014/main" id="{DF5789A8-B238-1568-5449-393B32831630}"/>
              </a:ext>
            </a:extLst>
          </p:cNvPr>
          <p:cNvSpPr txBox="1"/>
          <p:nvPr/>
        </p:nvSpPr>
        <p:spPr>
          <a:xfrm>
            <a:off x="97038" y="75967"/>
            <a:ext cx="4666551" cy="1077218"/>
          </a:xfrm>
          <a:prstGeom prst="rect">
            <a:avLst/>
          </a:prstGeom>
          <a:noFill/>
        </p:spPr>
        <p:txBody>
          <a:bodyPr wrap="square" rtlCol="0">
            <a:spAutoFit/>
          </a:bodyPr>
          <a:lstStyle/>
          <a:p>
            <a:r>
              <a:rPr lang="en-US" sz="3200" dirty="0"/>
              <a:t>Lets analyze male suicides by age group.</a:t>
            </a:r>
          </a:p>
        </p:txBody>
      </p:sp>
      <p:pic>
        <p:nvPicPr>
          <p:cNvPr id="5" name="Picture 4" descr="A graph of different colored lines&#10;&#10;Description automatically generated">
            <a:extLst>
              <a:ext uri="{FF2B5EF4-FFF2-40B4-BE49-F238E27FC236}">
                <a16:creationId xmlns:a16="http://schemas.microsoft.com/office/drawing/2014/main" id="{B216A71D-E615-5376-C904-701DBDDFA352}"/>
              </a:ext>
            </a:extLst>
          </p:cNvPr>
          <p:cNvPicPr>
            <a:picLocks noChangeAspect="1"/>
          </p:cNvPicPr>
          <p:nvPr/>
        </p:nvPicPr>
        <p:blipFill>
          <a:blip r:embed="rId8"/>
          <a:stretch>
            <a:fillRect/>
          </a:stretch>
        </p:blipFill>
        <p:spPr>
          <a:xfrm>
            <a:off x="4763589" y="2419012"/>
            <a:ext cx="7402085" cy="4369573"/>
          </a:xfrm>
          <a:prstGeom prst="rect">
            <a:avLst/>
          </a:prstGeom>
        </p:spPr>
      </p:pic>
      <p:sp>
        <p:nvSpPr>
          <p:cNvPr id="6" name="TextBox 5">
            <a:extLst>
              <a:ext uri="{FF2B5EF4-FFF2-40B4-BE49-F238E27FC236}">
                <a16:creationId xmlns:a16="http://schemas.microsoft.com/office/drawing/2014/main" id="{7618D33D-5F47-5954-69FA-533D4522DA85}"/>
              </a:ext>
            </a:extLst>
          </p:cNvPr>
          <p:cNvSpPr txBox="1"/>
          <p:nvPr/>
        </p:nvSpPr>
        <p:spPr>
          <a:xfrm>
            <a:off x="61373" y="1024657"/>
            <a:ext cx="4675890" cy="5632311"/>
          </a:xfrm>
          <a:prstGeom prst="rect">
            <a:avLst/>
          </a:prstGeom>
          <a:noFill/>
        </p:spPr>
        <p:txBody>
          <a:bodyPr wrap="square" rtlCol="0">
            <a:spAutoFit/>
          </a:bodyPr>
          <a:lstStyle/>
          <a:p>
            <a:r>
              <a:rPr lang="en-US" dirty="0"/>
              <a:t>Here we see the different age categories. Lets look at percent change for each category from 2001 to 2021.</a:t>
            </a:r>
          </a:p>
          <a:p>
            <a:endParaRPr lang="en-US" dirty="0"/>
          </a:p>
          <a:p>
            <a:r>
              <a:rPr lang="en-US" dirty="0"/>
              <a:t>10 to 14  increase 68%</a:t>
            </a:r>
          </a:p>
          <a:p>
            <a:endParaRPr lang="en-US" dirty="0"/>
          </a:p>
          <a:p>
            <a:r>
              <a:rPr lang="en-US" dirty="0"/>
              <a:t>15 to 24 increase 44%</a:t>
            </a:r>
          </a:p>
          <a:p>
            <a:endParaRPr lang="en-US" dirty="0"/>
          </a:p>
          <a:p>
            <a:r>
              <a:rPr lang="en-US" dirty="0"/>
              <a:t>25 to 44  increase 35%</a:t>
            </a:r>
          </a:p>
          <a:p>
            <a:endParaRPr lang="en-US" dirty="0"/>
          </a:p>
          <a:p>
            <a:r>
              <a:rPr lang="en-US" dirty="0"/>
              <a:t>45 to 64  increase 20%</a:t>
            </a:r>
          </a:p>
          <a:p>
            <a:endParaRPr lang="en-US" dirty="0"/>
          </a:p>
          <a:p>
            <a:r>
              <a:rPr lang="en-US" dirty="0"/>
              <a:t>64 to 74 increase 6%</a:t>
            </a:r>
          </a:p>
          <a:p>
            <a:endParaRPr lang="en-US" dirty="0"/>
          </a:p>
          <a:p>
            <a:r>
              <a:rPr lang="en-US" dirty="0"/>
              <a:t>75 +  increase 3% </a:t>
            </a:r>
          </a:p>
          <a:p>
            <a:endParaRPr lang="en-US" dirty="0"/>
          </a:p>
          <a:p>
            <a:r>
              <a:rPr lang="en-US" dirty="0"/>
              <a:t>We are seeing increase in suicides across all age groups. However the younger age groups are increasing at a much larger rate.</a:t>
            </a:r>
          </a:p>
        </p:txBody>
      </p:sp>
    </p:spTree>
    <p:extLst>
      <p:ext uri="{BB962C8B-B14F-4D97-AF65-F5344CB8AC3E}">
        <p14:creationId xmlns:p14="http://schemas.microsoft.com/office/powerpoint/2010/main" val="13307339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65" name="Picture 64">
            <a:extLst>
              <a:ext uri="{FF2B5EF4-FFF2-40B4-BE49-F238E27FC236}">
                <a16:creationId xmlns:a16="http://schemas.microsoft.com/office/drawing/2014/main" id="{F1B8F9CB-890B-4CB8-B503-188A763E2FC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67" name="Picture 66">
            <a:extLst>
              <a:ext uri="{FF2B5EF4-FFF2-40B4-BE49-F238E27FC236}">
                <a16:creationId xmlns:a16="http://schemas.microsoft.com/office/drawing/2014/main" id="{AA632AB4-3837-4FD0-8B62-0A18B573F4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69" name="Oval 68">
            <a:extLst>
              <a:ext uri="{FF2B5EF4-FFF2-40B4-BE49-F238E27FC236}">
                <a16:creationId xmlns:a16="http://schemas.microsoft.com/office/drawing/2014/main" id="{C393B4A7-6ABF-423D-A762-3CDB4897A8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71" name="Picture 70">
            <a:extLst>
              <a:ext uri="{FF2B5EF4-FFF2-40B4-BE49-F238E27FC236}">
                <a16:creationId xmlns:a16="http://schemas.microsoft.com/office/drawing/2014/main" id="{9CD2319A-6FA9-4EFB-9EDF-7304467425E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73" name="Picture 72">
            <a:extLst>
              <a:ext uri="{FF2B5EF4-FFF2-40B4-BE49-F238E27FC236}">
                <a16:creationId xmlns:a16="http://schemas.microsoft.com/office/drawing/2014/main" id="{D1692A93-3514-4486-8B67-CCA4E0259BC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7">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75" name="Rectangle 74">
            <a:extLst>
              <a:ext uri="{FF2B5EF4-FFF2-40B4-BE49-F238E27FC236}">
                <a16:creationId xmlns:a16="http://schemas.microsoft.com/office/drawing/2014/main" id="{01AD250C-F2EA-449F-9B14-DF5BB674C5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6CCA29A4-AAFD-04EE-0732-0671E83D5EF1}"/>
              </a:ext>
            </a:extLst>
          </p:cNvPr>
          <p:cNvSpPr>
            <a:spLocks noGrp="1"/>
          </p:cNvSpPr>
          <p:nvPr>
            <p:ph type="title" idx="4294967295"/>
          </p:nvPr>
        </p:nvSpPr>
        <p:spPr>
          <a:xfrm>
            <a:off x="646111" y="452718"/>
            <a:ext cx="9404723" cy="1400530"/>
          </a:xfrm>
        </p:spPr>
        <p:txBody>
          <a:bodyPr vert="horz" lIns="91440" tIns="45720" rIns="91440" bIns="45720" rtlCol="0" anchor="t">
            <a:normAutofit/>
          </a:bodyPr>
          <a:lstStyle/>
          <a:p>
            <a:pPr>
              <a:lnSpc>
                <a:spcPct val="90000"/>
              </a:lnSpc>
            </a:pPr>
            <a:r>
              <a:rPr lang="en-US" sz="2900"/>
              <a:t>Now let us dive into female suicides by age group</a:t>
            </a:r>
            <a:br>
              <a:rPr lang="en-US" sz="2900"/>
            </a:br>
            <a:endParaRPr lang="en-US" sz="2900"/>
          </a:p>
        </p:txBody>
      </p:sp>
      <p:sp>
        <p:nvSpPr>
          <p:cNvPr id="5" name="Slide Number Placeholder 4">
            <a:extLst>
              <a:ext uri="{FF2B5EF4-FFF2-40B4-BE49-F238E27FC236}">
                <a16:creationId xmlns:a16="http://schemas.microsoft.com/office/drawing/2014/main" id="{23E23533-91C6-420C-B7D7-4977ACF73ACF}"/>
              </a:ext>
            </a:extLst>
          </p:cNvPr>
          <p:cNvSpPr>
            <a:spLocks/>
          </p:cNvSpPr>
          <p:nvPr/>
        </p:nvSpPr>
        <p:spPr>
          <a:xfrm>
            <a:off x="6617594" y="4873386"/>
            <a:ext cx="2232516" cy="1082850"/>
          </a:xfrm>
          <a:prstGeom prst="rect">
            <a:avLst/>
          </a:prstGeom>
        </p:spPr>
        <p:txBody>
          <a:bodyPr vert="horz" lIns="91440" tIns="45720" rIns="91440" bIns="45720" rtlCol="0" anchor="t">
            <a:normAutofit/>
          </a:bodyPr>
          <a:lstStyle/>
          <a:p>
            <a:pPr defTabSz="301752">
              <a:spcBef>
                <a:spcPts val="660"/>
              </a:spcBef>
              <a:buClr>
                <a:schemeClr val="bg2">
                  <a:lumMod val="40000"/>
                  <a:lumOff val="60000"/>
                </a:schemeClr>
              </a:buClr>
              <a:buSzPct val="80000"/>
            </a:pPr>
            <a:fld id="{FE024F78-56A6-7740-B68D-8D4D026EDF3F}" type="slidenum">
              <a:rPr lang="en-US" sz="1188" kern="1200" cap="all">
                <a:solidFill>
                  <a:schemeClr val="bg2">
                    <a:lumMod val="40000"/>
                    <a:lumOff val="60000"/>
                  </a:schemeClr>
                </a:solidFill>
                <a:latin typeface="+mj-lt"/>
                <a:ea typeface="+mj-ea"/>
                <a:cs typeface="+mj-cs"/>
              </a:rPr>
              <a:pPr defTabSz="301752">
                <a:spcBef>
                  <a:spcPts val="660"/>
                </a:spcBef>
                <a:buClr>
                  <a:schemeClr val="bg2">
                    <a:lumMod val="40000"/>
                    <a:lumOff val="60000"/>
                  </a:schemeClr>
                </a:buClr>
                <a:buSzPct val="80000"/>
              </a:pPr>
              <a:t>7</a:t>
            </a:fld>
            <a:endParaRPr lang="en-US" cap="all">
              <a:solidFill>
                <a:schemeClr val="bg2">
                  <a:lumMod val="40000"/>
                  <a:lumOff val="60000"/>
                </a:schemeClr>
              </a:solidFill>
              <a:latin typeface="+mj-lt"/>
              <a:ea typeface="+mj-ea"/>
              <a:cs typeface="+mj-cs"/>
            </a:endParaRPr>
          </a:p>
        </p:txBody>
      </p:sp>
      <p:pic>
        <p:nvPicPr>
          <p:cNvPr id="7" name="Picture 6" descr="A graph of growth and age groups&#10;&#10;Description automatically generated with medium confidence">
            <a:extLst>
              <a:ext uri="{FF2B5EF4-FFF2-40B4-BE49-F238E27FC236}">
                <a16:creationId xmlns:a16="http://schemas.microsoft.com/office/drawing/2014/main" id="{093D72A2-3E23-B980-8BEC-7E73B71F572B}"/>
              </a:ext>
            </a:extLst>
          </p:cNvPr>
          <p:cNvPicPr>
            <a:picLocks noChangeAspect="1"/>
          </p:cNvPicPr>
          <p:nvPr/>
        </p:nvPicPr>
        <p:blipFill rotWithShape="1">
          <a:blip r:embed="rId8"/>
          <a:srcRect l="-813" t="341" r="813" b="-341"/>
          <a:stretch/>
        </p:blipFill>
        <p:spPr>
          <a:xfrm>
            <a:off x="5259823" y="2985962"/>
            <a:ext cx="6862046" cy="3823120"/>
          </a:xfrm>
          <a:prstGeom prst="rect">
            <a:avLst/>
          </a:prstGeom>
          <a:effectLst/>
        </p:spPr>
      </p:pic>
      <p:sp>
        <p:nvSpPr>
          <p:cNvPr id="12" name="TextBox 11">
            <a:extLst>
              <a:ext uri="{FF2B5EF4-FFF2-40B4-BE49-F238E27FC236}">
                <a16:creationId xmlns:a16="http://schemas.microsoft.com/office/drawing/2014/main" id="{AB21357B-CA79-5F9C-4EDA-38BB718841EF}"/>
              </a:ext>
            </a:extLst>
          </p:cNvPr>
          <p:cNvSpPr txBox="1"/>
          <p:nvPr/>
        </p:nvSpPr>
        <p:spPr>
          <a:xfrm>
            <a:off x="72828" y="1076241"/>
            <a:ext cx="5081799" cy="5632311"/>
          </a:xfrm>
          <a:prstGeom prst="rect">
            <a:avLst/>
          </a:prstGeom>
          <a:noFill/>
        </p:spPr>
        <p:txBody>
          <a:bodyPr wrap="square" rtlCol="0">
            <a:spAutoFit/>
          </a:bodyPr>
          <a:lstStyle/>
          <a:p>
            <a:r>
              <a:rPr lang="en-US" dirty="0"/>
              <a:t>Here we see the different age categories. Lets look at percent change for each category from 2001 to 2021.</a:t>
            </a:r>
          </a:p>
          <a:p>
            <a:endParaRPr lang="en-US" dirty="0"/>
          </a:p>
          <a:p>
            <a:r>
              <a:rPr lang="en-US" dirty="0"/>
              <a:t>10 to 14  increase 283%</a:t>
            </a:r>
          </a:p>
          <a:p>
            <a:endParaRPr lang="en-US" dirty="0"/>
          </a:p>
          <a:p>
            <a:r>
              <a:rPr lang="en-US" dirty="0"/>
              <a:t>15 to 24 increase 110%</a:t>
            </a:r>
          </a:p>
          <a:p>
            <a:endParaRPr lang="en-US" dirty="0"/>
          </a:p>
          <a:p>
            <a:r>
              <a:rPr lang="en-US" dirty="0"/>
              <a:t>25 to 44  increase 34%</a:t>
            </a:r>
          </a:p>
          <a:p>
            <a:endParaRPr lang="en-US" dirty="0"/>
          </a:p>
          <a:p>
            <a:r>
              <a:rPr lang="en-US" dirty="0"/>
              <a:t>45 to 64  increase 24%</a:t>
            </a:r>
          </a:p>
          <a:p>
            <a:endParaRPr lang="en-US" dirty="0"/>
          </a:p>
          <a:p>
            <a:r>
              <a:rPr lang="en-US" dirty="0"/>
              <a:t>64 to 74 increase 43%</a:t>
            </a:r>
          </a:p>
          <a:p>
            <a:endParaRPr lang="en-US" dirty="0"/>
          </a:p>
          <a:p>
            <a:r>
              <a:rPr lang="en-US" dirty="0"/>
              <a:t>75 +  increase 12% </a:t>
            </a:r>
          </a:p>
          <a:p>
            <a:endParaRPr lang="en-US" dirty="0"/>
          </a:p>
          <a:p>
            <a:r>
              <a:rPr lang="en-US" dirty="0"/>
              <a:t>We are seeing increase in suicides across all age groups. However the younger age groups are increasing at a much larger rate.</a:t>
            </a:r>
          </a:p>
          <a:p>
            <a:endParaRPr lang="en-US" dirty="0"/>
          </a:p>
        </p:txBody>
      </p:sp>
    </p:spTree>
    <p:extLst>
      <p:ext uri="{BB962C8B-B14F-4D97-AF65-F5344CB8AC3E}">
        <p14:creationId xmlns:p14="http://schemas.microsoft.com/office/powerpoint/2010/main" val="10736015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65" name="Picture 64">
            <a:extLst>
              <a:ext uri="{FF2B5EF4-FFF2-40B4-BE49-F238E27FC236}">
                <a16:creationId xmlns:a16="http://schemas.microsoft.com/office/drawing/2014/main" id="{F1B8F9CB-890B-4CB8-B503-188A763E2FC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67" name="Picture 66">
            <a:extLst>
              <a:ext uri="{FF2B5EF4-FFF2-40B4-BE49-F238E27FC236}">
                <a16:creationId xmlns:a16="http://schemas.microsoft.com/office/drawing/2014/main" id="{AA632AB4-3837-4FD0-8B62-0A18B573F4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69" name="Oval 68">
            <a:extLst>
              <a:ext uri="{FF2B5EF4-FFF2-40B4-BE49-F238E27FC236}">
                <a16:creationId xmlns:a16="http://schemas.microsoft.com/office/drawing/2014/main" id="{C393B4A7-6ABF-423D-A762-3CDB4897A8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71" name="Picture 70">
            <a:extLst>
              <a:ext uri="{FF2B5EF4-FFF2-40B4-BE49-F238E27FC236}">
                <a16:creationId xmlns:a16="http://schemas.microsoft.com/office/drawing/2014/main" id="{9CD2319A-6FA9-4EFB-9EDF-7304467425E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73" name="Picture 72">
            <a:extLst>
              <a:ext uri="{FF2B5EF4-FFF2-40B4-BE49-F238E27FC236}">
                <a16:creationId xmlns:a16="http://schemas.microsoft.com/office/drawing/2014/main" id="{D1692A93-3514-4486-8B67-CCA4E0259BC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7">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75" name="Rectangle 74">
            <a:extLst>
              <a:ext uri="{FF2B5EF4-FFF2-40B4-BE49-F238E27FC236}">
                <a16:creationId xmlns:a16="http://schemas.microsoft.com/office/drawing/2014/main" id="{01AD250C-F2EA-449F-9B14-DF5BB674C5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6CCA29A4-AAFD-04EE-0732-0671E83D5EF1}"/>
              </a:ext>
            </a:extLst>
          </p:cNvPr>
          <p:cNvSpPr>
            <a:spLocks noGrp="1"/>
          </p:cNvSpPr>
          <p:nvPr>
            <p:ph type="title" idx="4294967295"/>
          </p:nvPr>
        </p:nvSpPr>
        <p:spPr>
          <a:xfrm>
            <a:off x="646111" y="452717"/>
            <a:ext cx="9404723" cy="911351"/>
          </a:xfrm>
        </p:spPr>
        <p:txBody>
          <a:bodyPr vert="horz" lIns="91440" tIns="45720" rIns="91440" bIns="45720" rtlCol="0" anchor="t">
            <a:normAutofit/>
          </a:bodyPr>
          <a:lstStyle/>
          <a:p>
            <a:pPr>
              <a:lnSpc>
                <a:spcPct val="90000"/>
              </a:lnSpc>
            </a:pPr>
            <a:r>
              <a:rPr lang="en-US" sz="2900" dirty="0"/>
              <a:t>Lets look at Facebook data on users in millions by over the years.</a:t>
            </a:r>
          </a:p>
        </p:txBody>
      </p:sp>
      <p:sp>
        <p:nvSpPr>
          <p:cNvPr id="5" name="Slide Number Placeholder 4">
            <a:extLst>
              <a:ext uri="{FF2B5EF4-FFF2-40B4-BE49-F238E27FC236}">
                <a16:creationId xmlns:a16="http://schemas.microsoft.com/office/drawing/2014/main" id="{23E23533-91C6-420C-B7D7-4977ACF73ACF}"/>
              </a:ext>
            </a:extLst>
          </p:cNvPr>
          <p:cNvSpPr>
            <a:spLocks/>
          </p:cNvSpPr>
          <p:nvPr/>
        </p:nvSpPr>
        <p:spPr>
          <a:xfrm>
            <a:off x="6617594" y="4873386"/>
            <a:ext cx="2232516" cy="1082850"/>
          </a:xfrm>
          <a:prstGeom prst="rect">
            <a:avLst/>
          </a:prstGeom>
        </p:spPr>
        <p:txBody>
          <a:bodyPr vert="horz" lIns="91440" tIns="45720" rIns="91440" bIns="45720" rtlCol="0" anchor="t">
            <a:normAutofit/>
          </a:bodyPr>
          <a:lstStyle/>
          <a:p>
            <a:pPr defTabSz="301752">
              <a:spcBef>
                <a:spcPts val="660"/>
              </a:spcBef>
              <a:buClr>
                <a:schemeClr val="bg2">
                  <a:lumMod val="40000"/>
                  <a:lumOff val="60000"/>
                </a:schemeClr>
              </a:buClr>
              <a:buSzPct val="80000"/>
            </a:pPr>
            <a:fld id="{FE024F78-56A6-7740-B68D-8D4D026EDF3F}" type="slidenum">
              <a:rPr lang="en-US" sz="1188" kern="1200" cap="all">
                <a:solidFill>
                  <a:schemeClr val="bg2">
                    <a:lumMod val="40000"/>
                    <a:lumOff val="60000"/>
                  </a:schemeClr>
                </a:solidFill>
                <a:latin typeface="+mj-lt"/>
                <a:ea typeface="+mj-ea"/>
                <a:cs typeface="+mj-cs"/>
              </a:rPr>
              <a:pPr defTabSz="301752">
                <a:spcBef>
                  <a:spcPts val="660"/>
                </a:spcBef>
                <a:buClr>
                  <a:schemeClr val="bg2">
                    <a:lumMod val="40000"/>
                    <a:lumOff val="60000"/>
                  </a:schemeClr>
                </a:buClr>
                <a:buSzPct val="80000"/>
              </a:pPr>
              <a:t>8</a:t>
            </a:fld>
            <a:endParaRPr lang="en-US" cap="all">
              <a:solidFill>
                <a:schemeClr val="bg2">
                  <a:lumMod val="40000"/>
                  <a:lumOff val="60000"/>
                </a:schemeClr>
              </a:solidFill>
              <a:latin typeface="+mj-lt"/>
              <a:ea typeface="+mj-ea"/>
              <a:cs typeface="+mj-cs"/>
            </a:endParaRPr>
          </a:p>
        </p:txBody>
      </p:sp>
      <p:sp>
        <p:nvSpPr>
          <p:cNvPr id="3" name="TextBox 2">
            <a:extLst>
              <a:ext uri="{FF2B5EF4-FFF2-40B4-BE49-F238E27FC236}">
                <a16:creationId xmlns:a16="http://schemas.microsoft.com/office/drawing/2014/main" id="{D0FB208C-3BCA-4797-EE54-072BDAB901ED}"/>
              </a:ext>
            </a:extLst>
          </p:cNvPr>
          <p:cNvSpPr txBox="1"/>
          <p:nvPr/>
        </p:nvSpPr>
        <p:spPr>
          <a:xfrm>
            <a:off x="738909" y="1600200"/>
            <a:ext cx="8860703" cy="1200329"/>
          </a:xfrm>
          <a:prstGeom prst="rect">
            <a:avLst/>
          </a:prstGeom>
          <a:noFill/>
        </p:spPr>
        <p:txBody>
          <a:bodyPr wrap="square" rtlCol="0">
            <a:spAutoFit/>
          </a:bodyPr>
          <a:lstStyle/>
          <a:p>
            <a:r>
              <a:rPr lang="en-US" dirty="0"/>
              <a:t>Facebook was founded in 2004 by Mark Zuckerberg. </a:t>
            </a:r>
          </a:p>
          <a:p>
            <a:r>
              <a:rPr lang="en-US" dirty="0"/>
              <a:t>The company went public in September 2006. </a:t>
            </a:r>
          </a:p>
          <a:p>
            <a:r>
              <a:rPr lang="en-US" dirty="0"/>
              <a:t>The data set I found is from 2008 until 2023. It has historical data on the user count in millions. </a:t>
            </a:r>
          </a:p>
        </p:txBody>
      </p:sp>
      <p:pic>
        <p:nvPicPr>
          <p:cNvPr id="6" name="Picture 5" descr="A graph showing a blue line&#10;&#10;Description automatically generated">
            <a:extLst>
              <a:ext uri="{FF2B5EF4-FFF2-40B4-BE49-F238E27FC236}">
                <a16:creationId xmlns:a16="http://schemas.microsoft.com/office/drawing/2014/main" id="{EC148D3E-D0F9-0B15-FB68-ECFF97D4C705}"/>
              </a:ext>
            </a:extLst>
          </p:cNvPr>
          <p:cNvPicPr>
            <a:picLocks noChangeAspect="1"/>
          </p:cNvPicPr>
          <p:nvPr/>
        </p:nvPicPr>
        <p:blipFill>
          <a:blip r:embed="rId8"/>
          <a:stretch>
            <a:fillRect/>
          </a:stretch>
        </p:blipFill>
        <p:spPr>
          <a:xfrm>
            <a:off x="87109" y="3151909"/>
            <a:ext cx="7163436" cy="3593235"/>
          </a:xfrm>
          <a:prstGeom prst="rect">
            <a:avLst/>
          </a:prstGeom>
        </p:spPr>
      </p:pic>
      <p:sp>
        <p:nvSpPr>
          <p:cNvPr id="8" name="TextBox 7">
            <a:extLst>
              <a:ext uri="{FF2B5EF4-FFF2-40B4-BE49-F238E27FC236}">
                <a16:creationId xmlns:a16="http://schemas.microsoft.com/office/drawing/2014/main" id="{B4E53E09-69E4-9DCA-21DC-0982AC76147B}"/>
              </a:ext>
            </a:extLst>
          </p:cNvPr>
          <p:cNvSpPr txBox="1"/>
          <p:nvPr/>
        </p:nvSpPr>
        <p:spPr>
          <a:xfrm>
            <a:off x="7934036" y="3151909"/>
            <a:ext cx="4091709" cy="2862322"/>
          </a:xfrm>
          <a:prstGeom prst="rect">
            <a:avLst/>
          </a:prstGeom>
          <a:noFill/>
        </p:spPr>
        <p:txBody>
          <a:bodyPr wrap="square" rtlCol="0">
            <a:spAutoFit/>
          </a:bodyPr>
          <a:lstStyle/>
          <a:p>
            <a:r>
              <a:rPr lang="en-US" dirty="0"/>
              <a:t>The data sets time lines are off a little. However this timeline does reveal an interesting trend. The total populations suicide rate in the U.S. compared to worldwide </a:t>
            </a:r>
            <a:r>
              <a:rPr lang="en-US" dirty="0" err="1"/>
              <a:t>FaceBook</a:t>
            </a:r>
            <a:r>
              <a:rPr lang="en-US" dirty="0"/>
              <a:t> users. I was unable to find a dataset for just the United States </a:t>
            </a:r>
            <a:r>
              <a:rPr lang="en-US" dirty="0" err="1"/>
              <a:t>FaceBook</a:t>
            </a:r>
            <a:r>
              <a:rPr lang="en-US" dirty="0"/>
              <a:t> users. Lets see how the individual age groups compare to the rise of Facebook!</a:t>
            </a:r>
          </a:p>
        </p:txBody>
      </p:sp>
    </p:spTree>
    <p:extLst>
      <p:ext uri="{BB962C8B-B14F-4D97-AF65-F5344CB8AC3E}">
        <p14:creationId xmlns:p14="http://schemas.microsoft.com/office/powerpoint/2010/main" val="12228378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65" name="Picture 64">
            <a:extLst>
              <a:ext uri="{FF2B5EF4-FFF2-40B4-BE49-F238E27FC236}">
                <a16:creationId xmlns:a16="http://schemas.microsoft.com/office/drawing/2014/main" id="{F1B8F9CB-890B-4CB8-B503-188A763E2FC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67" name="Picture 66">
            <a:extLst>
              <a:ext uri="{FF2B5EF4-FFF2-40B4-BE49-F238E27FC236}">
                <a16:creationId xmlns:a16="http://schemas.microsoft.com/office/drawing/2014/main" id="{AA632AB4-3837-4FD0-8B62-0A18B573F4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69" name="Oval 68">
            <a:extLst>
              <a:ext uri="{FF2B5EF4-FFF2-40B4-BE49-F238E27FC236}">
                <a16:creationId xmlns:a16="http://schemas.microsoft.com/office/drawing/2014/main" id="{C393B4A7-6ABF-423D-A762-3CDB4897A8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71" name="Picture 70">
            <a:extLst>
              <a:ext uri="{FF2B5EF4-FFF2-40B4-BE49-F238E27FC236}">
                <a16:creationId xmlns:a16="http://schemas.microsoft.com/office/drawing/2014/main" id="{9CD2319A-6FA9-4EFB-9EDF-7304467425E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73" name="Picture 72">
            <a:extLst>
              <a:ext uri="{FF2B5EF4-FFF2-40B4-BE49-F238E27FC236}">
                <a16:creationId xmlns:a16="http://schemas.microsoft.com/office/drawing/2014/main" id="{D1692A93-3514-4486-8B67-CCA4E0259BC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7">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75" name="Rectangle 74">
            <a:extLst>
              <a:ext uri="{FF2B5EF4-FFF2-40B4-BE49-F238E27FC236}">
                <a16:creationId xmlns:a16="http://schemas.microsoft.com/office/drawing/2014/main" id="{01AD250C-F2EA-449F-9B14-DF5BB674C5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6CCA29A4-AAFD-04EE-0732-0671E83D5EF1}"/>
              </a:ext>
            </a:extLst>
          </p:cNvPr>
          <p:cNvSpPr>
            <a:spLocks noGrp="1"/>
          </p:cNvSpPr>
          <p:nvPr>
            <p:ph type="title" idx="4294967295"/>
          </p:nvPr>
        </p:nvSpPr>
        <p:spPr>
          <a:xfrm>
            <a:off x="646111" y="452717"/>
            <a:ext cx="9404723" cy="911351"/>
          </a:xfrm>
        </p:spPr>
        <p:txBody>
          <a:bodyPr vert="horz" lIns="91440" tIns="45720" rIns="91440" bIns="45720" rtlCol="0" anchor="t">
            <a:normAutofit fontScale="90000"/>
          </a:bodyPr>
          <a:lstStyle/>
          <a:p>
            <a:pPr>
              <a:lnSpc>
                <a:spcPct val="90000"/>
              </a:lnSpc>
            </a:pPr>
            <a:r>
              <a:rPr lang="en-US" sz="2900" dirty="0"/>
              <a:t>Lets start with the youngest age group. The 10 to 14 year old category.</a:t>
            </a:r>
            <a:br>
              <a:rPr lang="en-US" sz="2900" dirty="0"/>
            </a:br>
            <a:endParaRPr lang="en-US" sz="2900" dirty="0"/>
          </a:p>
        </p:txBody>
      </p:sp>
      <p:sp>
        <p:nvSpPr>
          <p:cNvPr id="5" name="Slide Number Placeholder 4">
            <a:extLst>
              <a:ext uri="{FF2B5EF4-FFF2-40B4-BE49-F238E27FC236}">
                <a16:creationId xmlns:a16="http://schemas.microsoft.com/office/drawing/2014/main" id="{23E23533-91C6-420C-B7D7-4977ACF73ACF}"/>
              </a:ext>
            </a:extLst>
          </p:cNvPr>
          <p:cNvSpPr>
            <a:spLocks/>
          </p:cNvSpPr>
          <p:nvPr/>
        </p:nvSpPr>
        <p:spPr>
          <a:xfrm>
            <a:off x="6617594" y="4873386"/>
            <a:ext cx="2232516" cy="1082850"/>
          </a:xfrm>
          <a:prstGeom prst="rect">
            <a:avLst/>
          </a:prstGeom>
        </p:spPr>
        <p:txBody>
          <a:bodyPr vert="horz" lIns="91440" tIns="45720" rIns="91440" bIns="45720" rtlCol="0" anchor="t">
            <a:normAutofit/>
          </a:bodyPr>
          <a:lstStyle/>
          <a:p>
            <a:pPr defTabSz="301752">
              <a:spcBef>
                <a:spcPts val="660"/>
              </a:spcBef>
              <a:buClr>
                <a:schemeClr val="bg2">
                  <a:lumMod val="40000"/>
                  <a:lumOff val="60000"/>
                </a:schemeClr>
              </a:buClr>
              <a:buSzPct val="80000"/>
            </a:pPr>
            <a:fld id="{FE024F78-56A6-7740-B68D-8D4D026EDF3F}" type="slidenum">
              <a:rPr lang="en-US" sz="1188" kern="1200" cap="all">
                <a:solidFill>
                  <a:schemeClr val="bg2">
                    <a:lumMod val="40000"/>
                    <a:lumOff val="60000"/>
                  </a:schemeClr>
                </a:solidFill>
                <a:latin typeface="+mj-lt"/>
                <a:ea typeface="+mj-ea"/>
                <a:cs typeface="+mj-cs"/>
              </a:rPr>
              <a:pPr defTabSz="301752">
                <a:spcBef>
                  <a:spcPts val="660"/>
                </a:spcBef>
                <a:buClr>
                  <a:schemeClr val="bg2">
                    <a:lumMod val="40000"/>
                    <a:lumOff val="60000"/>
                  </a:schemeClr>
                </a:buClr>
                <a:buSzPct val="80000"/>
              </a:pPr>
              <a:t>9</a:t>
            </a:fld>
            <a:endParaRPr lang="en-US" cap="all">
              <a:solidFill>
                <a:schemeClr val="bg2">
                  <a:lumMod val="40000"/>
                  <a:lumOff val="60000"/>
                </a:schemeClr>
              </a:solidFill>
              <a:latin typeface="+mj-lt"/>
              <a:ea typeface="+mj-ea"/>
              <a:cs typeface="+mj-cs"/>
            </a:endParaRPr>
          </a:p>
        </p:txBody>
      </p:sp>
    </p:spTree>
    <p:extLst>
      <p:ext uri="{BB962C8B-B14F-4D97-AF65-F5344CB8AC3E}">
        <p14:creationId xmlns:p14="http://schemas.microsoft.com/office/powerpoint/2010/main" val="214000205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4137456-21FC-4AE2-8A94-BF06CAF2EB9B}">
  <ds:schemaRefs>
    <ds:schemaRef ds:uri="http://schemas.microsoft.com/sharepoint/v3/contenttype/forms"/>
  </ds:schemaRefs>
</ds:datastoreItem>
</file>

<file path=customXml/itemProps2.xml><?xml version="1.0" encoding="utf-8"?>
<ds:datastoreItem xmlns:ds="http://schemas.openxmlformats.org/officeDocument/2006/customXml" ds:itemID="{E305301E-11B3-4B9D-A588-21F3C9809371}">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C77B561B-3A65-4A22-9691-EB838E7F9B8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Ion</Template>
  <TotalTime>2545</TotalTime>
  <Words>706</Words>
  <Application>Microsoft Office PowerPoint</Application>
  <PresentationFormat>Widescreen</PresentationFormat>
  <Paragraphs>86</Paragraphs>
  <Slides>10</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Century Gothic</vt:lpstr>
      <vt:lpstr>Wingdings 3</vt:lpstr>
      <vt:lpstr>Ion</vt:lpstr>
      <vt:lpstr>Suicides correlation to internet Usage and Technology.</vt:lpstr>
      <vt:lpstr>Agenda</vt:lpstr>
      <vt:lpstr>PowerPoint Presentation</vt:lpstr>
      <vt:lpstr>PowerPoint Presentation</vt:lpstr>
      <vt:lpstr>What is the History of suicide in the united states of America</vt:lpstr>
      <vt:lpstr>PowerPoint Presentation</vt:lpstr>
      <vt:lpstr>Now let us dive into female suicides by age group </vt:lpstr>
      <vt:lpstr>Lets look at Facebook data on users in millions by over the years.</vt:lpstr>
      <vt:lpstr>Lets start with the youngest age group. The 10 to 14 year old category.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Suicides correlation to internet Usage and Technology.</dc:title>
  <dc:creator>russell bracey</dc:creator>
  <cp:lastModifiedBy>russell bracey</cp:lastModifiedBy>
  <cp:revision>4</cp:revision>
  <dcterms:created xsi:type="dcterms:W3CDTF">2024-04-16T14:47:07Z</dcterms:created>
  <dcterms:modified xsi:type="dcterms:W3CDTF">2024-04-18T21:12:13Z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