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2" y="0"/>
            <a:ext cx="910715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/>
          <p:nvPr/>
        </p:nvSpPr>
        <p:spPr>
          <a:xfrm>
            <a:off x="4120250" y="1164325"/>
            <a:ext cx="423000" cy="15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4425050" y="2612125"/>
            <a:ext cx="423000" cy="15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163725" y="4584125"/>
            <a:ext cx="21555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3.75%       $4 Billion</a:t>
            </a:r>
          </a:p>
        </p:txBody>
      </p:sp>
      <p:sp>
        <p:nvSpPr>
          <p:cNvPr id="67" name="Shape 67"/>
          <p:cNvSpPr/>
          <p:nvPr/>
        </p:nvSpPr>
        <p:spPr>
          <a:xfrm>
            <a:off x="810600" y="4602825"/>
            <a:ext cx="240000" cy="395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1155CC"/>
                </a:solidFill>
              </a:rPr>
              <a:t>Defender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4149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1155CC"/>
                </a:solidFill>
              </a:rPr>
              <a:t>Our Services is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Char char="-"/>
            </a:pPr>
            <a:r>
              <a:rPr lang="en">
                <a:solidFill>
                  <a:srgbClr val="1155CC"/>
                </a:solidFill>
              </a:rPr>
              <a:t>Pro Acting to protect our customers against Fake News on the internet and SM platforms.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Char char="-"/>
            </a:pPr>
            <a:r>
              <a:rPr lang="en">
                <a:solidFill>
                  <a:srgbClr val="1155CC"/>
                </a:solidFill>
              </a:rPr>
              <a:t>Developed Bots that can detect Fake News on </a:t>
            </a:r>
            <a:r>
              <a:rPr lang="en">
                <a:solidFill>
                  <a:srgbClr val="1155CC"/>
                </a:solidFill>
              </a:rPr>
              <a:t>Twitter &amp; Reddit.</a:t>
            </a:r>
          </a:p>
          <a:p>
            <a:pPr indent="-342900" lvl="0" marL="457200" rtl="0">
              <a:spcBef>
                <a:spcPts val="0"/>
              </a:spcBef>
              <a:buClr>
                <a:srgbClr val="1155CC"/>
              </a:buClr>
              <a:buSzPts val="1800"/>
              <a:buChar char="-"/>
            </a:pPr>
            <a:r>
              <a:rPr lang="en">
                <a:solidFill>
                  <a:srgbClr val="1155CC"/>
                </a:solidFill>
              </a:rPr>
              <a:t>The faster </a:t>
            </a:r>
            <a:r>
              <a:rPr lang="en">
                <a:solidFill>
                  <a:srgbClr val="1155CC"/>
                </a:solidFill>
              </a:rPr>
              <a:t>companies</a:t>
            </a:r>
            <a:r>
              <a:rPr lang="en">
                <a:solidFill>
                  <a:srgbClr val="1155CC"/>
                </a:solidFill>
              </a:rPr>
              <a:t> combat Fake News, the better result for mitigating Fake News Impact.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1155CC"/>
              </a:solidFill>
            </a:endParaRP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4900" y="1296100"/>
            <a:ext cx="4819100" cy="32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Our </a:t>
            </a:r>
            <a:r>
              <a:rPr lang="en"/>
              <a:t>Finance</a:t>
            </a:r>
            <a:r>
              <a:rPr lang="en"/>
              <a:t> 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225" y="1017725"/>
            <a:ext cx="8172300" cy="395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