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8" r:id="rId4"/>
    <p:sldId id="269" r:id="rId5"/>
    <p:sldId id="270" r:id="rId6"/>
    <p:sldId id="271" r:id="rId7"/>
    <p:sldId id="272" r:id="rId8"/>
    <p:sldId id="276" r:id="rId9"/>
    <p:sldId id="273" r:id="rId10"/>
    <p:sldId id="274" r:id="rId11"/>
    <p:sldId id="275" r:id="rId12"/>
    <p:sldId id="277" r:id="rId13"/>
    <p:sldId id="258" r:id="rId14"/>
    <p:sldId id="259" r:id="rId15"/>
    <p:sldId id="260" r:id="rId16"/>
    <p:sldId id="261" r:id="rId17"/>
    <p:sldId id="262"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0" autoAdjust="0"/>
    <p:restoredTop sz="94665" autoAdjust="0"/>
  </p:normalViewPr>
  <p:slideViewPr>
    <p:cSldViewPr>
      <p:cViewPr>
        <p:scale>
          <a:sx n="73" d="100"/>
          <a:sy n="73" d="100"/>
        </p:scale>
        <p:origin x="216" y="5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1997724656"/>
        <c:axId val="1999788176"/>
      </c:barChart>
      <c:catAx>
        <c:axId val="199772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9788176"/>
        <c:crosses val="autoZero"/>
        <c:auto val="1"/>
        <c:lblAlgn val="ctr"/>
        <c:lblOffset val="100"/>
        <c:noMultiLvlLbl val="0"/>
      </c:catAx>
      <c:valAx>
        <c:axId val="1999788176"/>
        <c:scaling>
          <c:orientation val="minMax"/>
        </c:scaling>
        <c:delete val="1"/>
        <c:axPos val="l"/>
        <c:numFmt formatCode="General" sourceLinked="1"/>
        <c:majorTickMark val="none"/>
        <c:minorTickMark val="none"/>
        <c:tickLblPos val="nextTo"/>
        <c:crossAx val="19977246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1/26/2021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1/26/2021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1/26/2021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1/26/2021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NYC Apartment Rent Prediction &amp; Analysis</a:t>
            </a:r>
          </a:p>
        </p:txBody>
      </p:sp>
      <p:sp>
        <p:nvSpPr>
          <p:cNvPr id="3" name="Subtitle 2"/>
          <p:cNvSpPr>
            <a:spLocks noGrp="1"/>
          </p:cNvSpPr>
          <p:nvPr>
            <p:ph type="subTitle" idx="1"/>
          </p:nvPr>
        </p:nvSpPr>
        <p:spPr/>
        <p:txBody>
          <a:bodyPr>
            <a:normAutofit fontScale="85000" lnSpcReduction="10000"/>
          </a:bodyPr>
          <a:lstStyle/>
          <a:p>
            <a:pPr lvl="0"/>
            <a:r>
              <a:rPr lang="en-US" dirty="0"/>
              <a:t>Russell McGrath, </a:t>
            </a:r>
            <a:r>
              <a:rPr lang="en-US" dirty="0" err="1"/>
              <a:t>Sumita</a:t>
            </a:r>
            <a:r>
              <a:rPr lang="en-US" dirty="0"/>
              <a:t> Trivedi, </a:t>
            </a:r>
            <a:r>
              <a:rPr lang="en-US" dirty="0" err="1"/>
              <a:t>Sharmila</a:t>
            </a:r>
            <a:r>
              <a:rPr lang="en-US" dirty="0"/>
              <a:t> </a:t>
            </a:r>
            <a:r>
              <a:rPr lang="en-US" dirty="0" err="1"/>
              <a:t>Sainani</a:t>
            </a:r>
            <a:r>
              <a:rPr lang="en-US" dirty="0"/>
              <a:t>, Alexandra </a:t>
            </a:r>
            <a:r>
              <a:rPr lang="en-US" dirty="0" err="1"/>
              <a:t>Zelcer</a:t>
            </a:r>
            <a:r>
              <a:rPr lang="en-US" dirty="0"/>
              <a:t>, &amp; Tony Joy</a:t>
            </a:r>
          </a:p>
          <a:p>
            <a:endParaRPr lang="en-US" dirty="0"/>
          </a:p>
          <a:p>
            <a:pPr lvl="0"/>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Heroku</a:t>
            </a:r>
            <a:r>
              <a:rPr lang="en-US" dirty="0"/>
              <a:t> Deployment </a:t>
            </a:r>
          </a:p>
        </p:txBody>
      </p:sp>
      <p:sp>
        <p:nvSpPr>
          <p:cNvPr id="3" name="Content Placeholder 2"/>
          <p:cNvSpPr>
            <a:spLocks noGrp="1"/>
          </p:cNvSpPr>
          <p:nvPr>
            <p:ph idx="1"/>
          </p:nvPr>
        </p:nvSpPr>
        <p:spPr/>
        <p:txBody>
          <a:bodyPr/>
          <a:lstStyle/>
          <a:p>
            <a:r>
              <a:rPr lang="en-US" dirty="0"/>
              <a:t>Russ</a:t>
            </a:r>
          </a:p>
        </p:txBody>
      </p:sp>
    </p:spTree>
    <p:extLst>
      <p:ext uri="{BB962C8B-B14F-4D97-AF65-F5344CB8AC3E}">
        <p14:creationId xmlns:p14="http://schemas.microsoft.com/office/powerpoint/2010/main" val="13778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Encountered</a:t>
            </a:r>
          </a:p>
        </p:txBody>
      </p:sp>
      <p:sp>
        <p:nvSpPr>
          <p:cNvPr id="3" name="Content Placeholder 2"/>
          <p:cNvSpPr>
            <a:spLocks noGrp="1"/>
          </p:cNvSpPr>
          <p:nvPr>
            <p:ph idx="1"/>
          </p:nvPr>
        </p:nvSpPr>
        <p:spPr/>
        <p:txBody>
          <a:bodyPr/>
          <a:lstStyle/>
          <a:p>
            <a:r>
              <a:rPr lang="en-US" dirty="0"/>
              <a:t> </a:t>
            </a:r>
          </a:p>
        </p:txBody>
      </p:sp>
    </p:spTree>
    <p:extLst>
      <p:ext uri="{BB962C8B-B14F-4D97-AF65-F5344CB8AC3E}">
        <p14:creationId xmlns:p14="http://schemas.microsoft.com/office/powerpoint/2010/main" val="6538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Developments</a:t>
            </a:r>
          </a:p>
        </p:txBody>
      </p:sp>
      <p:sp>
        <p:nvSpPr>
          <p:cNvPr id="3" name="Content Placeholder 2"/>
          <p:cNvSpPr>
            <a:spLocks noGrp="1"/>
          </p:cNvSpPr>
          <p:nvPr>
            <p:ph idx="1"/>
          </p:nvPr>
        </p:nvSpPr>
        <p:spPr/>
        <p:txBody>
          <a:bodyPr/>
          <a:lstStyle/>
          <a:p>
            <a:r>
              <a:rPr lang="en-US" dirty="0"/>
              <a:t>All</a:t>
            </a:r>
          </a:p>
        </p:txBody>
      </p:sp>
    </p:spTree>
    <p:extLst>
      <p:ext uri="{BB962C8B-B14F-4D97-AF65-F5344CB8AC3E}">
        <p14:creationId xmlns:p14="http://schemas.microsoft.com/office/powerpoint/2010/main" val="71042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r>
              <a:rPr lang="en-US" dirty="0"/>
              <a:t>Creation of a web-based tool that allows users to enter NYC apartment feature requirements and have the application return the predicted monthly rent of an apartment with those features using ML learning models.</a:t>
            </a:r>
          </a:p>
          <a:p>
            <a:r>
              <a:rPr lang="en-US" dirty="0"/>
              <a:t>Additionally, the website will provide insights and analysis into NYC rent trends.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Design</a:t>
            </a:r>
          </a:p>
        </p:txBody>
      </p:sp>
      <p:sp>
        <p:nvSpPr>
          <p:cNvPr id="3" name="Content Placeholder 2"/>
          <p:cNvSpPr>
            <a:spLocks noGrp="1"/>
          </p:cNvSpPr>
          <p:nvPr>
            <p:ph idx="1"/>
          </p:nvPr>
        </p:nvSpPr>
        <p:spPr/>
        <p:txBody>
          <a:bodyPr/>
          <a:lstStyle/>
          <a:p>
            <a:r>
              <a:rPr lang="en-US" dirty="0"/>
              <a:t>HTML/CSS implemented to display:</a:t>
            </a:r>
          </a:p>
          <a:p>
            <a:pPr lvl="1"/>
            <a:r>
              <a:rPr lang="en-US" dirty="0"/>
              <a:t>Homepage </a:t>
            </a:r>
          </a:p>
          <a:p>
            <a:pPr lvl="1"/>
            <a:r>
              <a:rPr lang="en-US" dirty="0"/>
              <a:t>Data Visualizations</a:t>
            </a:r>
          </a:p>
          <a:p>
            <a:pPr lvl="1"/>
            <a:r>
              <a:rPr lang="en-US" dirty="0"/>
              <a:t>Optimal Model</a:t>
            </a:r>
          </a:p>
          <a:p>
            <a:pPr lvl="1"/>
            <a:r>
              <a:rPr lang="en-US" dirty="0"/>
              <a:t>Custom Models</a:t>
            </a:r>
          </a:p>
          <a:p>
            <a:pPr lvl="1"/>
            <a:endParaRPr lang="en-US" dirty="0"/>
          </a:p>
          <a:p>
            <a:pPr marL="228600" lvl="1" indent="0">
              <a:buNone/>
            </a:pPr>
            <a:endParaRPr lang="en-US" dirty="0"/>
          </a:p>
          <a:p>
            <a:pPr marL="228600" lvl="1" indent="0">
              <a:buNone/>
            </a:pPr>
            <a:endParaRPr lang="en-US" dirty="0"/>
          </a:p>
          <a:p>
            <a:r>
              <a:rPr lang="en-US" dirty="0"/>
              <a:t>Highlights: </a:t>
            </a:r>
          </a:p>
          <a:p>
            <a:pPr lvl="1"/>
            <a:r>
              <a:rPr lang="en-US" dirty="0"/>
              <a:t>Easily Accessible Navigation Menu Bar</a:t>
            </a:r>
          </a:p>
          <a:p>
            <a:pPr lvl="1"/>
            <a:r>
              <a:rPr lang="en-US" dirty="0"/>
              <a:t>Description of features</a:t>
            </a:r>
          </a:p>
          <a:p>
            <a:pPr lvl="1"/>
            <a:endParaRPr lang="en-US" dirty="0"/>
          </a:p>
          <a:p>
            <a:pPr lvl="1"/>
            <a:endParaRPr lang="en-US" dirty="0"/>
          </a:p>
          <a:p>
            <a:pPr lvl="1"/>
            <a:endParaRPr lang="en-US" dirty="0"/>
          </a:p>
          <a:p>
            <a:pPr lvl="1"/>
            <a:endParaRPr lang="en-US" dirty="0"/>
          </a:p>
        </p:txBody>
      </p:sp>
      <p:pic>
        <p:nvPicPr>
          <p:cNvPr id="5" name="Picture 4" descr="Text&#10;&#10;Description automatically generated">
            <a:extLst>
              <a:ext uri="{FF2B5EF4-FFF2-40B4-BE49-F238E27FC236}">
                <a16:creationId xmlns:a16="http://schemas.microsoft.com/office/drawing/2014/main" id="{098AF130-CDEC-459B-9CF9-72C0A49446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510350"/>
            <a:ext cx="6514803" cy="3403763"/>
          </a:xfrm>
          <a:prstGeom prst="rect">
            <a:avLst/>
          </a:prstGeom>
        </p:spPr>
      </p:pic>
    </p:spTree>
    <p:extLst>
      <p:ext uri="{BB962C8B-B14F-4D97-AF65-F5344CB8AC3E}">
        <p14:creationId xmlns:p14="http://schemas.microsoft.com/office/powerpoint/2010/main" val="123400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a:t>
            </a:r>
          </a:p>
        </p:txBody>
      </p:sp>
      <p:sp>
        <p:nvSpPr>
          <p:cNvPr id="3" name="Content Placeholder 2"/>
          <p:cNvSpPr>
            <a:spLocks noGrp="1"/>
          </p:cNvSpPr>
          <p:nvPr>
            <p:ph idx="1"/>
          </p:nvPr>
        </p:nvSpPr>
        <p:spPr/>
        <p:txBody>
          <a:bodyPr/>
          <a:lstStyle/>
          <a:p>
            <a:r>
              <a:rPr lang="en-US" dirty="0" err="1"/>
              <a:t>Sharmila</a:t>
            </a:r>
            <a:endParaRPr lang="en-US" dirty="0"/>
          </a:p>
        </p:txBody>
      </p:sp>
    </p:spTree>
    <p:extLst>
      <p:ext uri="{BB962C8B-B14F-4D97-AF65-F5344CB8AC3E}">
        <p14:creationId xmlns:p14="http://schemas.microsoft.com/office/powerpoint/2010/main" val="164988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Tableau/HTML Integration </a:t>
            </a:r>
          </a:p>
        </p:txBody>
      </p:sp>
      <p:sp>
        <p:nvSpPr>
          <p:cNvPr id="3" name="Content Placeholder 2"/>
          <p:cNvSpPr>
            <a:spLocks noGrp="1"/>
          </p:cNvSpPr>
          <p:nvPr>
            <p:ph idx="1"/>
          </p:nvPr>
        </p:nvSpPr>
        <p:spPr/>
        <p:txBody>
          <a:bodyPr/>
          <a:lstStyle/>
          <a:p>
            <a:r>
              <a:rPr lang="en-US" dirty="0" err="1"/>
              <a:t>Sharmila</a:t>
            </a:r>
            <a:endParaRPr lang="en-US" dirty="0"/>
          </a:p>
        </p:txBody>
      </p:sp>
    </p:spTree>
    <p:extLst>
      <p:ext uri="{BB962C8B-B14F-4D97-AF65-F5344CB8AC3E}">
        <p14:creationId xmlns:p14="http://schemas.microsoft.com/office/powerpoint/2010/main" val="12935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Server </a:t>
            </a:r>
          </a:p>
        </p:txBody>
      </p:sp>
      <p:sp>
        <p:nvSpPr>
          <p:cNvPr id="3" name="Content Placeholder 2"/>
          <p:cNvSpPr>
            <a:spLocks noGrp="1"/>
          </p:cNvSpPr>
          <p:nvPr>
            <p:ph idx="1"/>
          </p:nvPr>
        </p:nvSpPr>
        <p:spPr/>
        <p:txBody>
          <a:bodyPr/>
          <a:lstStyle/>
          <a:p>
            <a:r>
              <a:rPr lang="en-US" dirty="0"/>
              <a:t>Russ and </a:t>
            </a:r>
            <a:r>
              <a:rPr lang="en-US" dirty="0" err="1"/>
              <a:t>sumita</a:t>
            </a:r>
            <a:endParaRPr lang="en-US" dirty="0"/>
          </a:p>
        </p:txBody>
      </p:sp>
    </p:spTree>
    <p:extLst>
      <p:ext uri="{BB962C8B-B14F-4D97-AF65-F5344CB8AC3E}">
        <p14:creationId xmlns:p14="http://schemas.microsoft.com/office/powerpoint/2010/main" val="179816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Optimized Modeling </a:t>
            </a:r>
          </a:p>
        </p:txBody>
      </p:sp>
      <p:sp>
        <p:nvSpPr>
          <p:cNvPr id="3" name="Content Placeholder 2"/>
          <p:cNvSpPr>
            <a:spLocks noGrp="1"/>
          </p:cNvSpPr>
          <p:nvPr>
            <p:ph idx="1"/>
          </p:nvPr>
        </p:nvSpPr>
        <p:spPr/>
        <p:txBody>
          <a:bodyPr/>
          <a:lstStyle/>
          <a:p>
            <a:r>
              <a:rPr lang="en-US" dirty="0" err="1"/>
              <a:t>Sumita</a:t>
            </a:r>
            <a:endParaRPr lang="en-US" dirty="0"/>
          </a:p>
        </p:txBody>
      </p:sp>
    </p:spTree>
    <p:extLst>
      <p:ext uri="{BB962C8B-B14F-4D97-AF65-F5344CB8AC3E}">
        <p14:creationId xmlns:p14="http://schemas.microsoft.com/office/powerpoint/2010/main" val="96816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Customized Model</a:t>
            </a:r>
          </a:p>
        </p:txBody>
      </p:sp>
      <p:sp>
        <p:nvSpPr>
          <p:cNvPr id="3" name="Content Placeholder 2"/>
          <p:cNvSpPr>
            <a:spLocks noGrp="1"/>
          </p:cNvSpPr>
          <p:nvPr>
            <p:ph idx="1"/>
          </p:nvPr>
        </p:nvSpPr>
        <p:spPr/>
        <p:txBody>
          <a:bodyPr/>
          <a:lstStyle/>
          <a:p>
            <a:r>
              <a:rPr lang="en-US" dirty="0"/>
              <a:t>Russ</a:t>
            </a:r>
          </a:p>
        </p:txBody>
      </p:sp>
    </p:spTree>
    <p:extLst>
      <p:ext uri="{BB962C8B-B14F-4D97-AF65-F5344CB8AC3E}">
        <p14:creationId xmlns:p14="http://schemas.microsoft.com/office/powerpoint/2010/main" val="28124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Deployment </a:t>
            </a:r>
          </a:p>
        </p:txBody>
      </p:sp>
      <p:sp>
        <p:nvSpPr>
          <p:cNvPr id="3" name="Content Placeholder 2"/>
          <p:cNvSpPr>
            <a:spLocks noGrp="1"/>
          </p:cNvSpPr>
          <p:nvPr>
            <p:ph idx="1"/>
          </p:nvPr>
        </p:nvSpPr>
        <p:spPr/>
        <p:txBody>
          <a:bodyPr/>
          <a:lstStyle/>
          <a:p>
            <a:r>
              <a:rPr lang="en-US" dirty="0" err="1"/>
              <a:t>Sharmila</a:t>
            </a:r>
            <a:endParaRPr lang="en-US" dirty="0"/>
          </a:p>
        </p:txBody>
      </p:sp>
    </p:spTree>
    <p:extLst>
      <p:ext uri="{BB962C8B-B14F-4D97-AF65-F5344CB8AC3E}">
        <p14:creationId xmlns:p14="http://schemas.microsoft.com/office/powerpoint/2010/main" val="48055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2798</TotalTime>
  <Words>229</Words>
  <Application>Microsoft Office PowerPoint</Application>
  <PresentationFormat>Widescreen</PresentationFormat>
  <Paragraphs>71</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Schoolbook</vt:lpstr>
      <vt:lpstr>CITY SKETCH 16X9</vt:lpstr>
      <vt:lpstr>NYC Apartment Rent Prediction &amp; Analysis</vt:lpstr>
      <vt:lpstr>Project Overview</vt:lpstr>
      <vt:lpstr>Website Design</vt:lpstr>
      <vt:lpstr>Visualizations</vt:lpstr>
      <vt:lpstr>Tableau/HTML Integration </vt:lpstr>
      <vt:lpstr>App Server </vt:lpstr>
      <vt:lpstr>Optimized Modeling </vt:lpstr>
      <vt:lpstr>User Customized Model</vt:lpstr>
      <vt:lpstr>AWS Deployment </vt:lpstr>
      <vt:lpstr>Heroku Deployment </vt:lpstr>
      <vt:lpstr>Issues Encountered</vt:lpstr>
      <vt:lpstr>Future Developments</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Apartment Rent Prediction &amp; Analysis</dc:title>
  <dc:creator>Tony Joy</dc:creator>
  <cp:lastModifiedBy>Alex Z</cp:lastModifiedBy>
  <cp:revision>9</cp:revision>
  <dcterms:created xsi:type="dcterms:W3CDTF">2021-01-22T01:08:54Z</dcterms:created>
  <dcterms:modified xsi:type="dcterms:W3CDTF">2021-01-28T21:31:25Z</dcterms:modified>
</cp:coreProperties>
</file>