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8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71" r:id="rId12"/>
    <p:sldId id="272" r:id="rId13"/>
    <p:sldId id="278" r:id="rId14"/>
    <p:sldId id="279" r:id="rId15"/>
    <p:sldId id="276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5" autoAdjust="0"/>
  </p:normalViewPr>
  <p:slideViewPr>
    <p:cSldViewPr>
      <p:cViewPr varScale="1">
        <p:scale>
          <a:sx n="82" d="100"/>
          <a:sy n="82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Russell McGrath, </a:t>
            </a:r>
            <a:r>
              <a:rPr lang="en-US" dirty="0" err="1"/>
              <a:t>Sumita</a:t>
            </a:r>
            <a:r>
              <a:rPr lang="en-US" dirty="0"/>
              <a:t> Trivedi,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Alexandra </a:t>
            </a:r>
            <a:r>
              <a:rPr lang="en-US" dirty="0" err="1"/>
              <a:t>Zelcer</a:t>
            </a:r>
            <a:r>
              <a:rPr lang="en-US" dirty="0"/>
              <a:t>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Russ and </a:t>
            </a:r>
            <a:r>
              <a:rPr lang="en-US" dirty="0" err="1"/>
              <a:t>sumita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</a:t>
            </a:r>
            <a:r>
              <a:rPr lang="en-US" dirty="0" err="1"/>
              <a:t>valls</a:t>
            </a:r>
            <a:r>
              <a:rPr lang="en-US" dirty="0"/>
              <a:t>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Customized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</p:txBody>
      </p:sp>
    </p:spTree>
    <p:extLst>
      <p:ext uri="{BB962C8B-B14F-4D97-AF65-F5344CB8AC3E}">
        <p14:creationId xmlns:p14="http://schemas.microsoft.com/office/powerpoint/2010/main" val="2812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</p:txBody>
      </p:sp>
    </p:spTree>
    <p:extLst>
      <p:ext uri="{BB962C8B-B14F-4D97-AF65-F5344CB8AC3E}">
        <p14:creationId xmlns:p14="http://schemas.microsoft.com/office/powerpoint/2010/main" val="1377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and Russ</a:t>
            </a:r>
          </a:p>
        </p:txBody>
      </p:sp>
    </p:spTree>
    <p:extLst>
      <p:ext uri="{BB962C8B-B14F-4D97-AF65-F5344CB8AC3E}">
        <p14:creationId xmlns:p14="http://schemas.microsoft.com/office/powerpoint/2010/main" val="12340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2098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14399"/>
            <a:ext cx="8458200" cy="5262563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304</TotalTime>
  <Words>553</Words>
  <Application>Microsoft Office PowerPoint</Application>
  <PresentationFormat>Widescreen</PresentationFormat>
  <Paragraphs>160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App Server </vt:lpstr>
      <vt:lpstr>Optimized Modeling  - Feature Selection</vt:lpstr>
      <vt:lpstr>Optimized Modeling  - Applying Algorithms</vt:lpstr>
      <vt:lpstr>Optimized Modeling  - Deployment</vt:lpstr>
      <vt:lpstr>User Customized Model</vt:lpstr>
      <vt:lpstr>Heroku Deployment </vt:lpstr>
      <vt:lpstr>Issues Encountered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Sharmila S</cp:lastModifiedBy>
  <cp:revision>26</cp:revision>
  <dcterms:created xsi:type="dcterms:W3CDTF">2021-01-22T01:08:54Z</dcterms:created>
  <dcterms:modified xsi:type="dcterms:W3CDTF">2021-01-27T22:51:04Z</dcterms:modified>
</cp:coreProperties>
</file>