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41" r:id="rId5"/>
    <p:sldId id="34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62B5-0727-4FE1-B35D-4CC400F0421B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0329-BDC0-4E94-85A6-029919402EA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2B49-901F-4A06-A293-97E642D291F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8AC0-DF40-478D-AC66-7E53B92DC39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4E-628F-4B07-B462-FEAA60A43C6F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892-6A72-4732-B216-4C6AC1274CD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02B0-6B64-4F60-8B09-8996E3F912FC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EBD-7946-447F-81B7-F8E13B1E0F6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E91673-9338-481D-B5F9-C19B4D8B220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E9A-D780-446F-844A-BE267EEAD3A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910-909F-4D24-AD23-A62C7BD67FC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3216-DF3C-46DB-A40A-96FF3C606000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A9-03EA-4B84-88A6-300F0BD51786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D0E-0FCD-4324-A628-FDB0CB3327D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9E-8B9A-41EE-9BA7-24325F3A2FA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F5E6-D73A-4AD2-857F-AF5620C48E9C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E721-8DEF-49EB-A280-ECA7ED0AF9E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7E68-D1AB-47D2-8C40-7F44C00C5B8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80732-B37C-40E8-9F5E-03F443E2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28BE-5C37-4395-AEA3-9D778815A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Marker Map</a:t>
            </a:r>
          </a:p>
          <a:p>
            <a:r>
              <a:rPr lang="en-US" sz="2400" dirty="0"/>
              <a:t>Heatmap</a:t>
            </a:r>
          </a:p>
          <a:p>
            <a:r>
              <a:rPr lang="en-US" sz="2400" dirty="0"/>
              <a:t>Choropleth Map</a:t>
            </a:r>
          </a:p>
        </p:txBody>
      </p:sp>
    </p:spTree>
    <p:extLst>
      <p:ext uri="{BB962C8B-B14F-4D97-AF65-F5344CB8AC3E}">
        <p14:creationId xmlns:p14="http://schemas.microsoft.com/office/powerpoint/2010/main" val="232054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137A7B-49EA-4644-9E7E-A16A88AE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Wildfire Markers Map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66A5ED-5E46-4848-A41F-A2C326CD0A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692" r="4692"/>
          <a:stretch/>
        </p:blipFill>
        <p:spPr>
          <a:xfrm>
            <a:off x="4556579" y="2782876"/>
            <a:ext cx="5709986" cy="378779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6C17A9-7EBF-446A-A9E8-7F42836C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014" y="2336873"/>
            <a:ext cx="4288565" cy="4048161"/>
          </a:xfrm>
        </p:spPr>
        <p:txBody>
          <a:bodyPr>
            <a:noAutofit/>
          </a:bodyPr>
          <a:lstStyle/>
          <a:p>
            <a:r>
              <a:rPr lang="en-US" sz="1800" dirty="0"/>
              <a:t>This map places a marker on the location of each wildfire, and a circle representing that fire’s burn area.</a:t>
            </a:r>
          </a:p>
          <a:p>
            <a:r>
              <a:rPr lang="en-US" sz="1800" dirty="0"/>
              <a:t>Features: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On marker click, pan/zoom to fire location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On marker click, display details about the fire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Different marker colors are used corresponding to the fire’s cause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Ability to toggle markers on and off by cause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Legend responds to toggling by graying out the turned off marker icon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B955D-A0B9-4D64-A999-96AA24D0A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405" y="2181225"/>
            <a:ext cx="3257550" cy="24955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0159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0B8658-DE86-42E1-9D01-970FE6B6ABA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913FBCD-4DF7-4ECF-9257-7B99D5499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14B9E1-7F97-4662-8FB1-AC5A81D5A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 design</Template>
  <TotalTime>0</TotalTime>
  <Words>83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Berlin</vt:lpstr>
      <vt:lpstr>Interactive Maps</vt:lpstr>
      <vt:lpstr>Wildfire Markers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Maps</dc:title>
  <dc:creator>russ mcgrath</dc:creator>
  <cp:lastModifiedBy>russ mcgrath</cp:lastModifiedBy>
  <cp:revision>1</cp:revision>
  <dcterms:created xsi:type="dcterms:W3CDTF">2020-12-10T16:17:53Z</dcterms:created>
  <dcterms:modified xsi:type="dcterms:W3CDTF">2020-12-10T16:18:28Z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