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82CF3-C23D-42C4-B2E0-BA1CE6E5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3F2283-BBA7-4368-957E-72BEF2213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478FA-808F-4C7D-8949-BACF5E59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75BCC-346F-4C65-A018-4BDF7FED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771C-89F5-4074-A30F-6AD76FA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7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927A-66E1-44D0-935F-7CD19165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9EFE7-0807-42F9-9842-73961220A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FE582-726F-494C-B8A3-C41CE1D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FB003-E73C-493A-A1DB-E0195F2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361EF-C960-4D75-9CEE-F5DD1741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37831-7E27-4DC5-AC0B-0DFCA87E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D4C0E-8F8E-4496-BA26-D54FE0F7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7F6CF-D29D-4348-8F08-27C998D2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BE22B-0C00-4A37-B87E-13DC64CB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31883-A453-40A5-8E58-DAD20FC1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3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714CD-60E2-437E-BA52-FAC6B5B3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0FB3C-9A6A-422A-A9E5-6182849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B16B9-72B8-43E8-9047-55DF5DE3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365A8-3F74-4192-8E83-025BA048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8C1EB-AC35-4AA2-B420-0A417D6B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9544-A028-41B8-AACD-D15F1DF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C1DE1-F277-4166-A25D-FA5DA037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4DE0F-7BDE-4815-80C5-067750D0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6D73B-BDD2-4F06-8D21-C7D4DB3A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FDA0E-D05C-4696-940D-D576EE40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40B0-6876-4630-A16A-FC3F24E7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61089-189C-44D6-AC52-6C1F859E7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2783F-A9F9-425D-8287-A257EF60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B6C96-C016-487F-8297-749580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8D91-3031-4F12-8AD3-857B42D4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ED22F-AE71-45C5-987F-D6378623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62699-DA37-4E3C-9B91-C92B833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479D8-E173-4D81-BC41-242D0C52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20AD1-BA10-45D9-A15B-0CCC59DE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6414F-19C0-4B04-8FD3-2F71F037D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3D8494-D077-451D-AC81-A98DEDB4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AA510-042A-4AC0-A1B6-98D6F0B5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258DB-72C7-44F4-81A3-05EDC1B3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8C4FB-143F-4270-BA7C-4409378F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302-9912-426A-BDC8-88CA2E8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6A2FA2-AB63-4B06-A034-1FC7ADC4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C849-4385-48C2-AB45-7780DE7D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78E2B-F254-4652-A206-D0BF9F59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60698-2E02-46DE-B9FE-62ECE6C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5BE734-C43B-4323-8F93-5FCD98E7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F0198-20C9-4791-A3BA-5C0D280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0335-0417-474E-885F-17E535A9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C62A0-A5EA-42FC-B70F-910A953C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741CD-03A1-4FE6-910A-7F7BE451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13E8F-8AE9-4C94-A9DF-DF43D16C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58E3E-C55B-4E1B-8A20-0AA6E479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A583B-1087-48CF-9CD2-9D255530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1581F-5CC6-4BD1-A8DB-3A7BA2D5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62C628-A6B6-4EE6-ABEE-3FC276F8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BB1F9-9AAD-4077-8B0B-C3E8558A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4E44-AF35-42B3-9B09-258A9990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85792-C012-4241-8249-FFBAFD20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00FC6-4407-4CE3-AA35-A858D05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A705A-D3E9-41C4-B551-00B19640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F0302-7065-4FAF-8BFE-F6C1607C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5724D-7F15-47E9-8066-8F96E851F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5E8-0AED-4004-9F12-869AA01E4F7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D3AE6-EFEC-4B64-B398-F9A2A7F39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AD04B-9615-4C9D-A23B-3DD38383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06DBCA-5447-48E7-AA3B-F65249D9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Couple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Web/App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626DE-9E96-4AF5-9A1B-692A8B224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Russell Song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송주리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13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기념일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다이어리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2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앨범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고객센터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4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관리자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4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사용한 프로그램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앱 진행 순서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페이지 구성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역사기록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페이지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5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사용한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8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WebApp </a:t>
            </a:r>
            <a:r>
              <a:rPr lang="ko-KR" altLang="en-US" dirty="0">
                <a:solidFill>
                  <a:srgbClr val="FFFFFF"/>
                </a:solidFill>
              </a:rPr>
              <a:t>진행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가입 </a:t>
            </a:r>
            <a:r>
              <a:rPr lang="en-US" altLang="ko-KR" sz="2000" dirty="0">
                <a:solidFill>
                  <a:srgbClr val="FFFFFF"/>
                </a:solidFill>
              </a:rPr>
              <a:t>&gt; </a:t>
            </a:r>
            <a:r>
              <a:rPr lang="ko-KR" altLang="en-US" sz="2000" dirty="0">
                <a:solidFill>
                  <a:srgbClr val="FFFFFF"/>
                </a:solidFill>
              </a:rPr>
              <a:t>로그인 </a:t>
            </a:r>
            <a:r>
              <a:rPr lang="en-US" altLang="ko-KR" sz="2000" dirty="0">
                <a:solidFill>
                  <a:srgbClr val="FFFFFF"/>
                </a:solidFill>
              </a:rPr>
              <a:t>&gt; </a:t>
            </a:r>
            <a:r>
              <a:rPr lang="ko-KR" altLang="en-US" sz="2000" dirty="0">
                <a:solidFill>
                  <a:srgbClr val="FFFFFF"/>
                </a:solidFill>
              </a:rPr>
              <a:t>설정 </a:t>
            </a:r>
            <a:r>
              <a:rPr lang="en-US" altLang="ko-KR" sz="2000" dirty="0">
                <a:solidFill>
                  <a:srgbClr val="FFFFFF"/>
                </a:solidFill>
              </a:rPr>
              <a:t>&gt; </a:t>
            </a:r>
            <a:r>
              <a:rPr lang="ko-KR" altLang="en-US" sz="2000" dirty="0">
                <a:solidFill>
                  <a:srgbClr val="FFFFFF"/>
                </a:solidFill>
              </a:rPr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197676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설정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고객센터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73981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역사기록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4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3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03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설정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105</Words>
  <Application>Microsoft Office PowerPoint</Application>
  <PresentationFormat>와이드스크린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Couple Web/App</vt:lpstr>
      <vt:lpstr>목차</vt:lpstr>
      <vt:lpstr>사용한 프로그램</vt:lpstr>
      <vt:lpstr>WebApp 진행 순서</vt:lpstr>
      <vt:lpstr>페이지</vt:lpstr>
      <vt:lpstr>역사기록</vt:lpstr>
      <vt:lpstr>로그인</vt:lpstr>
      <vt:lpstr>회원가입</vt:lpstr>
      <vt:lpstr>홈</vt:lpstr>
      <vt:lpstr>기념일</vt:lpstr>
      <vt:lpstr>다이어리</vt:lpstr>
      <vt:lpstr>앨범</vt:lpstr>
      <vt:lpstr>설정</vt:lpstr>
      <vt:lpstr>고객센터</vt:lpstr>
      <vt:lpstr>관리자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Couple Web/App</dc:title>
  <dc:creator>송 주리</dc:creator>
  <cp:lastModifiedBy>송 주리</cp:lastModifiedBy>
  <cp:revision>4</cp:revision>
  <dcterms:created xsi:type="dcterms:W3CDTF">2021-12-05T12:40:42Z</dcterms:created>
  <dcterms:modified xsi:type="dcterms:W3CDTF">2021-12-07T08:25:38Z</dcterms:modified>
</cp:coreProperties>
</file>