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80" r:id="rId5"/>
    <p:sldId id="259" r:id="rId6"/>
    <p:sldId id="258" r:id="rId7"/>
    <p:sldId id="260" r:id="rId8"/>
    <p:sldId id="279" r:id="rId9"/>
    <p:sldId id="276" r:id="rId10"/>
    <p:sldId id="278" r:id="rId11"/>
    <p:sldId id="262" r:id="rId12"/>
    <p:sldId id="272" r:id="rId13"/>
    <p:sldId id="273" r:id="rId14"/>
    <p:sldId id="274" r:id="rId15"/>
    <p:sldId id="263" r:id="rId16"/>
    <p:sldId id="264" r:id="rId17"/>
    <p:sldId id="265" r:id="rId18"/>
    <p:sldId id="281" r:id="rId19"/>
    <p:sldId id="266" r:id="rId20"/>
    <p:sldId id="267" r:id="rId21"/>
    <p:sldId id="277" r:id="rId22"/>
    <p:sldId id="282" r:id="rId23"/>
    <p:sldId id="27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82CF3-C23D-42C4-B2E0-BA1CE6E57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3F2283-BBA7-4368-957E-72BEF2213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478FA-808F-4C7D-8949-BACF5E59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75BCC-346F-4C65-A018-4BDF7FED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2771C-89F5-4074-A30F-6AD76FA2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7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D927A-66E1-44D0-935F-7CD19165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89EFE7-0807-42F9-9842-73961220A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FE582-726F-494C-B8A3-C41CE1DF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FB003-E73C-493A-A1DB-E0195F2D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361EF-C960-4D75-9CEE-F5DD1741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7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337831-7E27-4DC5-AC0B-0DFCA87E0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2D4C0E-8F8E-4496-BA26-D54FE0F7A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7F6CF-D29D-4348-8F08-27C998D2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BE22B-0C00-4A37-B87E-13DC64CB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31883-A453-40A5-8E58-DAD20FC1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3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714CD-60E2-437E-BA52-FAC6B5B3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0FB3C-9A6A-422A-A9E5-61828495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B16B9-72B8-43E8-9047-55DF5DE3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365A8-3F74-4192-8E83-025BA048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8C1EB-AC35-4AA2-B420-0A417D6B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2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9544-A028-41B8-AACD-D15F1DF6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C1DE1-F277-4166-A25D-FA5DA0374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4DE0F-7BDE-4815-80C5-067750D0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6D73B-BDD2-4F06-8D21-C7D4DB3A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FDA0E-D05C-4696-940D-D576EE40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9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340B0-6876-4630-A16A-FC3F24E7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61089-189C-44D6-AC52-6C1F859E7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2783F-A9F9-425D-8287-A257EF60C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6B6C96-C016-487F-8297-749580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38D91-3031-4F12-8AD3-857B42D4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9ED22F-AE71-45C5-987F-D6378623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8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62699-DA37-4E3C-9B91-C92B833F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479D8-E173-4D81-BC41-242D0C523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820AD1-BA10-45D9-A15B-0CCC59DE3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C6414F-19C0-4B04-8FD3-2F71F037D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3D8494-D077-451D-AC81-A98DEDB44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7AA510-042A-4AC0-A1B6-98D6F0B5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0258DB-72C7-44F4-81A3-05EDC1B3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78C4FB-143F-4270-BA7C-4409378F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72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2302-9912-426A-BDC8-88CA2E87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6A2FA2-AB63-4B06-A034-1FC7ADC4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C849-4385-48C2-AB45-7780DE7D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C78E2B-F254-4652-A206-D0BF9F59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14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60698-2E02-46DE-B9FE-62ECE6CD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5BE734-C43B-4323-8F93-5FCD98E7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4F0198-20C9-4791-A3BA-5C0D2804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90335-0417-474E-885F-17E535A9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C62A0-A5EA-42FC-B70F-910A953C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E741CD-03A1-4FE6-910A-7F7BE451F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413E8F-8AE9-4C94-A9DF-DF43D16C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758E3E-C55B-4E1B-8A20-0AA6E479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5A583B-1087-48CF-9CD2-9D255530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6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1581F-5CC6-4BD1-A8DB-3A7BA2D5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62C628-A6B6-4EE6-ABEE-3FC276F83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BB1F9-9AAD-4077-8B0B-C3E8558A8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84E44-AF35-42B3-9B09-258A9990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C5E8-0AED-4004-9F12-869AA01E4F7C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85792-C012-4241-8249-FFBAFD20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00FC6-4407-4CE3-AA35-A858D05D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7A705A-D3E9-41C4-B551-00B19640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5F0302-7065-4FAF-8BFE-F6C1607CB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5724D-7F15-47E9-8066-8F96E851F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5E8-0AED-4004-9F12-869AA01E4F7C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D3AE6-EFEC-4B64-B398-F9A2A7F39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AD04B-9615-4C9D-A23B-3DD38383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DF179-BC05-4F15-96DF-A19DA27DA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XXXXX@gmail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06DBCA-5447-48E7-AA3B-F65249D9F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Couple</a:t>
            </a:r>
            <a:r>
              <a:rPr lang="ko-KR" altLang="en-US" sz="5400" dirty="0">
                <a:solidFill>
                  <a:schemeClr val="bg1"/>
                </a:solidFill>
              </a:rPr>
              <a:t> </a:t>
            </a:r>
            <a:r>
              <a:rPr lang="en-US" altLang="ko-KR" sz="5400" dirty="0">
                <a:solidFill>
                  <a:schemeClr val="bg1"/>
                </a:solidFill>
              </a:rPr>
              <a:t>Web/App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5626DE-9E96-4AF5-9A1B-692A8B224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417" y="3632200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Russell Song</a:t>
            </a:r>
          </a:p>
          <a:p>
            <a:pPr algn="l"/>
            <a:r>
              <a:rPr lang="ko-KR" altLang="en-US" sz="2000" dirty="0">
                <a:solidFill>
                  <a:schemeClr val="bg1"/>
                </a:solidFill>
              </a:rPr>
              <a:t>송주리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13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AA5243E-7C4C-4A31-9C47-C56AD7F7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99165" cy="2481442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8BCF4B-B246-4E29-8410-3D3663F2C8CA}"/>
              </a:ext>
            </a:extLst>
          </p:cNvPr>
          <p:cNvSpPr/>
          <p:nvPr/>
        </p:nvSpPr>
        <p:spPr>
          <a:xfrm>
            <a:off x="2484402" y="516835"/>
            <a:ext cx="9263269" cy="59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CF415-55A8-4426-BA8C-C84241DDBC23}"/>
              </a:ext>
            </a:extLst>
          </p:cNvPr>
          <p:cNvSpPr txBox="1"/>
          <p:nvPr/>
        </p:nvSpPr>
        <p:spPr>
          <a:xfrm>
            <a:off x="4020309" y="2823611"/>
            <a:ext cx="1596912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아이디 </a:t>
            </a:r>
            <a:r>
              <a:rPr lang="en-US" altLang="ko-KR" sz="3000" dirty="0"/>
              <a:t>:</a:t>
            </a:r>
          </a:p>
          <a:p>
            <a:r>
              <a:rPr lang="en-US" altLang="ko-KR" sz="2500" dirty="0"/>
              <a:t>  </a:t>
            </a:r>
          </a:p>
          <a:p>
            <a:r>
              <a:rPr lang="ko-KR" altLang="en-US" sz="3000" dirty="0"/>
              <a:t> 암호</a:t>
            </a:r>
            <a:r>
              <a:rPr lang="en-US" altLang="ko-KR" sz="3000" dirty="0"/>
              <a:t>	   :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C3DC5-D1C5-4434-B393-300AFEC2300E}"/>
              </a:ext>
            </a:extLst>
          </p:cNvPr>
          <p:cNvSpPr txBox="1"/>
          <p:nvPr/>
        </p:nvSpPr>
        <p:spPr>
          <a:xfrm>
            <a:off x="6446622" y="478291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AC8CF9-D51C-48FC-B487-6C969641E53D}"/>
              </a:ext>
            </a:extLst>
          </p:cNvPr>
          <p:cNvSpPr txBox="1"/>
          <p:nvPr/>
        </p:nvSpPr>
        <p:spPr>
          <a:xfrm>
            <a:off x="3456220" y="5770790"/>
            <a:ext cx="7319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아이디가 기억 안 나시나요</a:t>
            </a:r>
            <a:r>
              <a:rPr lang="en-US" altLang="ko-KR" sz="2000" dirty="0"/>
              <a:t>?  /  </a:t>
            </a:r>
            <a:r>
              <a:rPr lang="ko-KR" altLang="en-US" sz="2000" dirty="0"/>
              <a:t>비밀번호가 기억 안 나시나요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B76B27-56A2-46E3-94D3-6D6C259CB1DF}"/>
              </a:ext>
            </a:extLst>
          </p:cNvPr>
          <p:cNvSpPr/>
          <p:nvPr/>
        </p:nvSpPr>
        <p:spPr>
          <a:xfrm>
            <a:off x="6446621" y="1225401"/>
            <a:ext cx="1338829" cy="10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ICON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5B4D60-FB68-4E1E-B977-9D338EBCE762}"/>
              </a:ext>
            </a:extLst>
          </p:cNvPr>
          <p:cNvSpPr/>
          <p:nvPr/>
        </p:nvSpPr>
        <p:spPr>
          <a:xfrm>
            <a:off x="5819844" y="2762023"/>
            <a:ext cx="4331862" cy="666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D72FF8-AF91-47AE-A376-72A991566167}"/>
              </a:ext>
            </a:extLst>
          </p:cNvPr>
          <p:cNvSpPr/>
          <p:nvPr/>
        </p:nvSpPr>
        <p:spPr>
          <a:xfrm>
            <a:off x="5819843" y="3598276"/>
            <a:ext cx="4331862" cy="666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30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99165" cy="2481442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홈</a:t>
            </a:r>
            <a:br>
              <a:rPr lang="en-US" altLang="ko-KR" b="1" dirty="0">
                <a:solidFill>
                  <a:srgbClr val="FFFFFF"/>
                </a:solidFill>
              </a:rPr>
            </a:br>
            <a:r>
              <a:rPr lang="en-US" altLang="ko-KR" b="1" dirty="0">
                <a:solidFill>
                  <a:srgbClr val="FFFFFF"/>
                </a:solidFill>
              </a:rPr>
              <a:t>1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E10E50-8541-4A82-95B7-BF32D21C8D63}"/>
              </a:ext>
            </a:extLst>
          </p:cNvPr>
          <p:cNvSpPr/>
          <p:nvPr/>
        </p:nvSpPr>
        <p:spPr>
          <a:xfrm>
            <a:off x="2484403" y="516835"/>
            <a:ext cx="9263269" cy="59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77B1-1007-4BB7-A13E-C0F1319E294E}"/>
              </a:ext>
            </a:extLst>
          </p:cNvPr>
          <p:cNvSpPr txBox="1"/>
          <p:nvPr/>
        </p:nvSpPr>
        <p:spPr>
          <a:xfrm>
            <a:off x="2878373" y="813525"/>
            <a:ext cx="84753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Home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Celebration      |      Diary      |     Photo Album      |      Settings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756B01-F018-49F6-B452-889FB2A981E5}"/>
              </a:ext>
            </a:extLst>
          </p:cNvPr>
          <p:cNvSpPr/>
          <p:nvPr/>
        </p:nvSpPr>
        <p:spPr>
          <a:xfrm>
            <a:off x="2842970" y="2229706"/>
            <a:ext cx="8475332" cy="3622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1FAB774-1280-4699-83C4-5A0578EEB902}"/>
              </a:ext>
            </a:extLst>
          </p:cNvPr>
          <p:cNvSpPr/>
          <p:nvPr/>
        </p:nvSpPr>
        <p:spPr>
          <a:xfrm>
            <a:off x="8766644" y="2627257"/>
            <a:ext cx="1952708" cy="195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C4E3B5-5EB4-4E0E-A1B5-BA52F6B922BA}"/>
              </a:ext>
            </a:extLst>
          </p:cNvPr>
          <p:cNvSpPr/>
          <p:nvPr/>
        </p:nvSpPr>
        <p:spPr>
          <a:xfrm>
            <a:off x="3581400" y="2627257"/>
            <a:ext cx="1952708" cy="1952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E40FF-1893-474D-9662-1C6673EE4CB8}"/>
              </a:ext>
            </a:extLst>
          </p:cNvPr>
          <p:cNvSpPr txBox="1"/>
          <p:nvPr/>
        </p:nvSpPr>
        <p:spPr>
          <a:xfrm>
            <a:off x="6274217" y="2969426"/>
            <a:ext cx="14157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dirty="0">
                <a:highlight>
                  <a:srgbClr val="FFFF00"/>
                </a:highlight>
              </a:rPr>
              <a:t>♡</a:t>
            </a:r>
            <a:endParaRPr lang="ko-KR" altLang="en-US" sz="9600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0660D-CF6A-4EDB-BE1E-D226AE896B7B}"/>
              </a:ext>
            </a:extLst>
          </p:cNvPr>
          <p:cNvSpPr txBox="1"/>
          <p:nvPr/>
        </p:nvSpPr>
        <p:spPr>
          <a:xfrm>
            <a:off x="6130830" y="258027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커플 이름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4EAA28-CBC2-404A-9596-56B924D0E60E}"/>
              </a:ext>
            </a:extLst>
          </p:cNvPr>
          <p:cNvSpPr txBox="1"/>
          <p:nvPr/>
        </p:nvSpPr>
        <p:spPr>
          <a:xfrm>
            <a:off x="3851471" y="4913145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본인 별명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F48E5E-AE3D-4753-B490-52FF76CBBB8B}"/>
              </a:ext>
            </a:extLst>
          </p:cNvPr>
          <p:cNvSpPr txBox="1"/>
          <p:nvPr/>
        </p:nvSpPr>
        <p:spPr>
          <a:xfrm>
            <a:off x="8895650" y="4913145"/>
            <a:ext cx="1694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상대방 별명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41BA55-384C-476B-BBE4-917C89854D3A}"/>
              </a:ext>
            </a:extLst>
          </p:cNvPr>
          <p:cNvSpPr txBox="1"/>
          <p:nvPr/>
        </p:nvSpPr>
        <p:spPr>
          <a:xfrm>
            <a:off x="6166896" y="4836200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u="sng" dirty="0"/>
              <a:t>D</a:t>
            </a:r>
            <a:r>
              <a:rPr lang="ko-KR" altLang="en-US" sz="3200" b="1" u="sng" dirty="0"/>
              <a:t> </a:t>
            </a:r>
            <a:r>
              <a:rPr lang="en-US" altLang="ko-KR" sz="3200" b="1" u="sng" dirty="0"/>
              <a:t>-</a:t>
            </a:r>
            <a:r>
              <a:rPr lang="ko-KR" altLang="en-US" sz="3200" b="1" u="sng" dirty="0"/>
              <a:t> </a:t>
            </a:r>
            <a:r>
              <a:rPr lang="en-US" altLang="ko-KR" sz="3200" b="1" u="sng" dirty="0"/>
              <a:t>1323</a:t>
            </a:r>
            <a:endParaRPr lang="ko-KR" alt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656177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99165" cy="2481442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홈</a:t>
            </a:r>
            <a:br>
              <a:rPr lang="en-US" altLang="ko-KR" b="1" dirty="0">
                <a:solidFill>
                  <a:srgbClr val="FFFFFF"/>
                </a:solidFill>
              </a:rPr>
            </a:br>
            <a:r>
              <a:rPr lang="en-US" altLang="ko-KR" b="1" dirty="0">
                <a:solidFill>
                  <a:srgbClr val="FFFFFF"/>
                </a:solidFill>
              </a:rPr>
              <a:t>2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E10E50-8541-4A82-95B7-BF32D21C8D63}"/>
              </a:ext>
            </a:extLst>
          </p:cNvPr>
          <p:cNvSpPr/>
          <p:nvPr/>
        </p:nvSpPr>
        <p:spPr>
          <a:xfrm>
            <a:off x="2484403" y="516835"/>
            <a:ext cx="9263269" cy="59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BD7E51-7D60-4F77-A326-31795A0C5915}"/>
              </a:ext>
            </a:extLst>
          </p:cNvPr>
          <p:cNvSpPr/>
          <p:nvPr/>
        </p:nvSpPr>
        <p:spPr>
          <a:xfrm>
            <a:off x="2484403" y="5707347"/>
            <a:ext cx="9263269" cy="10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83E536-0CF8-4BF8-A604-449D1A95A603}"/>
              </a:ext>
            </a:extLst>
          </p:cNvPr>
          <p:cNvSpPr/>
          <p:nvPr/>
        </p:nvSpPr>
        <p:spPr>
          <a:xfrm>
            <a:off x="3689405" y="648031"/>
            <a:ext cx="2973788" cy="4397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6EE676-EB32-400D-9253-84DA68DE3C63}"/>
              </a:ext>
            </a:extLst>
          </p:cNvPr>
          <p:cNvSpPr/>
          <p:nvPr/>
        </p:nvSpPr>
        <p:spPr>
          <a:xfrm>
            <a:off x="7563015" y="2011362"/>
            <a:ext cx="2973788" cy="43970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30766D-7472-4641-B762-98ED75E6BB63}"/>
              </a:ext>
            </a:extLst>
          </p:cNvPr>
          <p:cNvSpPr txBox="1"/>
          <p:nvPr/>
        </p:nvSpPr>
        <p:spPr>
          <a:xfrm>
            <a:off x="3768915" y="727541"/>
            <a:ext cx="1649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Celebration</a:t>
            </a:r>
            <a:endParaRPr lang="ko-KR" altLang="en-US" sz="2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4EAABD-587D-4978-B709-4E93945C0830}"/>
              </a:ext>
            </a:extLst>
          </p:cNvPr>
          <p:cNvSpPr txBox="1"/>
          <p:nvPr/>
        </p:nvSpPr>
        <p:spPr>
          <a:xfrm>
            <a:off x="7642525" y="2090872"/>
            <a:ext cx="854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Diary</a:t>
            </a:r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5329A-8920-4DBD-88EE-D886FB70A74F}"/>
              </a:ext>
            </a:extLst>
          </p:cNvPr>
          <p:cNvSpPr txBox="1"/>
          <p:nvPr/>
        </p:nvSpPr>
        <p:spPr>
          <a:xfrm>
            <a:off x="3917843" y="1496351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1</a:t>
            </a:r>
            <a:endParaRPr lang="ko-KR" altLang="en-US" sz="5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1B954-A0CC-416A-AB2F-9696CE8BFBE3}"/>
              </a:ext>
            </a:extLst>
          </p:cNvPr>
          <p:cNvSpPr txBox="1"/>
          <p:nvPr/>
        </p:nvSpPr>
        <p:spPr>
          <a:xfrm>
            <a:off x="5817718" y="2622407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2</a:t>
            </a:r>
            <a:endParaRPr lang="ko-KR" altLang="en-US" sz="5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B9D1A3-9790-4382-BA64-BCEDB923C46B}"/>
              </a:ext>
            </a:extLst>
          </p:cNvPr>
          <p:cNvSpPr txBox="1"/>
          <p:nvPr/>
        </p:nvSpPr>
        <p:spPr>
          <a:xfrm>
            <a:off x="3917843" y="3818607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/>
              <a:t>3</a:t>
            </a:r>
            <a:endParaRPr lang="ko-KR" altLang="en-US" sz="5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D3C132-64C4-4367-99AF-584C869BB9D6}"/>
              </a:ext>
            </a:extLst>
          </p:cNvPr>
          <p:cNvSpPr/>
          <p:nvPr/>
        </p:nvSpPr>
        <p:spPr>
          <a:xfrm>
            <a:off x="7797578" y="2693070"/>
            <a:ext cx="2504661" cy="10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188C6B-2249-4AC2-BCD7-EFA9B1746742}"/>
              </a:ext>
            </a:extLst>
          </p:cNvPr>
          <p:cNvSpPr/>
          <p:nvPr/>
        </p:nvSpPr>
        <p:spPr>
          <a:xfrm>
            <a:off x="7797577" y="3920569"/>
            <a:ext cx="2504661" cy="10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C239A1-3275-4349-929A-A3118D6CC481}"/>
              </a:ext>
            </a:extLst>
          </p:cNvPr>
          <p:cNvSpPr/>
          <p:nvPr/>
        </p:nvSpPr>
        <p:spPr>
          <a:xfrm>
            <a:off x="7797576" y="5127718"/>
            <a:ext cx="2504661" cy="10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3ECA1B-6536-4959-920E-A31B360D540A}"/>
              </a:ext>
            </a:extLst>
          </p:cNvPr>
          <p:cNvSpPr txBox="1"/>
          <p:nvPr/>
        </p:nvSpPr>
        <p:spPr>
          <a:xfrm>
            <a:off x="2648094" y="5779082"/>
            <a:ext cx="20826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Album</a:t>
            </a:r>
            <a:endParaRPr lang="ko-KR" altLang="en-US" sz="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A71462-BDAB-4D5A-9851-7CAE3A93A00D}"/>
              </a:ext>
            </a:extLst>
          </p:cNvPr>
          <p:cNvSpPr txBox="1"/>
          <p:nvPr/>
        </p:nvSpPr>
        <p:spPr>
          <a:xfrm>
            <a:off x="4347573" y="1650239"/>
            <a:ext cx="2050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다가오는 기념일 이름</a:t>
            </a:r>
            <a:endParaRPr lang="en-US" altLang="ko-KR" sz="1500" dirty="0"/>
          </a:p>
          <a:p>
            <a:r>
              <a:rPr lang="en-US" altLang="ko-KR" sz="1500" dirty="0"/>
              <a:t>(</a:t>
            </a:r>
            <a:r>
              <a:rPr lang="ko-KR" altLang="en-US" sz="1500" dirty="0"/>
              <a:t>남은 일수 </a:t>
            </a:r>
            <a:r>
              <a:rPr lang="en-US" altLang="ko-KR" sz="1500" dirty="0"/>
              <a:t>D – 1)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11A66B-6F1D-4F88-AED1-205939DA4DCB}"/>
              </a:ext>
            </a:extLst>
          </p:cNvPr>
          <p:cNvSpPr txBox="1"/>
          <p:nvPr/>
        </p:nvSpPr>
        <p:spPr>
          <a:xfrm>
            <a:off x="3917843" y="2776295"/>
            <a:ext cx="2050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다가오는 기념일 이름</a:t>
            </a:r>
            <a:endParaRPr lang="en-US" altLang="ko-KR" sz="1500" dirty="0"/>
          </a:p>
          <a:p>
            <a:r>
              <a:rPr lang="en-US" altLang="ko-KR" sz="1500" dirty="0"/>
              <a:t>(</a:t>
            </a:r>
            <a:r>
              <a:rPr lang="ko-KR" altLang="en-US" sz="1500" dirty="0"/>
              <a:t>남은 일수 </a:t>
            </a:r>
            <a:r>
              <a:rPr lang="en-US" altLang="ko-KR" sz="1500" dirty="0"/>
              <a:t>D – 5)</a:t>
            </a:r>
            <a:endParaRPr lang="ko-KR" altLang="en-US" sz="1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CFD3F5-3593-432E-88ED-EBEDB4DDB269}"/>
              </a:ext>
            </a:extLst>
          </p:cNvPr>
          <p:cNvSpPr txBox="1"/>
          <p:nvPr/>
        </p:nvSpPr>
        <p:spPr>
          <a:xfrm>
            <a:off x="4347573" y="3932899"/>
            <a:ext cx="20505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다가오는 기념일 이름</a:t>
            </a:r>
            <a:endParaRPr lang="en-US" altLang="ko-KR" sz="1500" dirty="0"/>
          </a:p>
          <a:p>
            <a:r>
              <a:rPr lang="en-US" altLang="ko-KR" sz="1500" dirty="0"/>
              <a:t>(</a:t>
            </a:r>
            <a:r>
              <a:rPr lang="ko-KR" altLang="en-US" sz="1500" dirty="0"/>
              <a:t>남은 일수 </a:t>
            </a:r>
            <a:r>
              <a:rPr lang="en-US" altLang="ko-KR" sz="1500" dirty="0"/>
              <a:t>D – 10)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4252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E10E50-8541-4A82-95B7-BF32D21C8D63}"/>
              </a:ext>
            </a:extLst>
          </p:cNvPr>
          <p:cNvSpPr/>
          <p:nvPr/>
        </p:nvSpPr>
        <p:spPr>
          <a:xfrm>
            <a:off x="2484403" y="516835"/>
            <a:ext cx="9263269" cy="59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77C11E-35C5-43E3-80DA-618C46FD83F1}"/>
              </a:ext>
            </a:extLst>
          </p:cNvPr>
          <p:cNvSpPr/>
          <p:nvPr/>
        </p:nvSpPr>
        <p:spPr>
          <a:xfrm>
            <a:off x="2484403" y="1164215"/>
            <a:ext cx="9263269" cy="532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137B5-61B6-4ED1-8651-66883F4E6FD8}"/>
              </a:ext>
            </a:extLst>
          </p:cNvPr>
          <p:cNvSpPr txBox="1"/>
          <p:nvPr/>
        </p:nvSpPr>
        <p:spPr>
          <a:xfrm>
            <a:off x="2648094" y="1235951"/>
            <a:ext cx="20826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Album</a:t>
            </a:r>
            <a:endParaRPr lang="ko-KR" altLang="en-US" sz="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99165" cy="2481442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홈</a:t>
            </a:r>
            <a:br>
              <a:rPr lang="en-US" altLang="ko-KR" b="1" dirty="0">
                <a:solidFill>
                  <a:srgbClr val="FFFFFF"/>
                </a:solidFill>
              </a:rPr>
            </a:br>
            <a:r>
              <a:rPr lang="en-US" altLang="ko-KR" b="1" dirty="0">
                <a:solidFill>
                  <a:srgbClr val="FFFFFF"/>
                </a:solidFill>
              </a:rPr>
              <a:t>3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6EE676-EB32-400D-9253-84DA68DE3C63}"/>
              </a:ext>
            </a:extLst>
          </p:cNvPr>
          <p:cNvSpPr/>
          <p:nvPr/>
        </p:nvSpPr>
        <p:spPr>
          <a:xfrm>
            <a:off x="7563015" y="516835"/>
            <a:ext cx="2973788" cy="14988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B7F7FA-8711-4CAE-ADF5-526FF2E5B21C}"/>
              </a:ext>
            </a:extLst>
          </p:cNvPr>
          <p:cNvSpPr/>
          <p:nvPr/>
        </p:nvSpPr>
        <p:spPr>
          <a:xfrm>
            <a:off x="7797576" y="671669"/>
            <a:ext cx="2504661" cy="10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1C36CE-A131-4615-9611-B792970869D3}"/>
              </a:ext>
            </a:extLst>
          </p:cNvPr>
          <p:cNvSpPr/>
          <p:nvPr/>
        </p:nvSpPr>
        <p:spPr>
          <a:xfrm>
            <a:off x="2916800" y="2537117"/>
            <a:ext cx="1893740" cy="3156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85AB63-1478-4069-9E74-B79C32F4CE55}"/>
              </a:ext>
            </a:extLst>
          </p:cNvPr>
          <p:cNvSpPr/>
          <p:nvPr/>
        </p:nvSpPr>
        <p:spPr>
          <a:xfrm>
            <a:off x="5103027" y="2537117"/>
            <a:ext cx="1893740" cy="3156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85AECD-97B7-444E-BF25-703FCEC508DE}"/>
              </a:ext>
            </a:extLst>
          </p:cNvPr>
          <p:cNvSpPr/>
          <p:nvPr/>
        </p:nvSpPr>
        <p:spPr>
          <a:xfrm>
            <a:off x="7289254" y="2537117"/>
            <a:ext cx="1893740" cy="3156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060DF0-3567-4404-9505-BC836FEAD951}"/>
              </a:ext>
            </a:extLst>
          </p:cNvPr>
          <p:cNvSpPr/>
          <p:nvPr/>
        </p:nvSpPr>
        <p:spPr>
          <a:xfrm>
            <a:off x="9458828" y="2537117"/>
            <a:ext cx="1893740" cy="3156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E10E50-8541-4A82-95B7-BF32D21C8D63}"/>
              </a:ext>
            </a:extLst>
          </p:cNvPr>
          <p:cNvSpPr/>
          <p:nvPr/>
        </p:nvSpPr>
        <p:spPr>
          <a:xfrm>
            <a:off x="2484403" y="516835"/>
            <a:ext cx="9263269" cy="59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99165" cy="2481442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홈</a:t>
            </a:r>
            <a:br>
              <a:rPr lang="en-US" altLang="ko-KR" b="1" dirty="0">
                <a:solidFill>
                  <a:srgbClr val="FFFFFF"/>
                </a:solidFill>
              </a:rPr>
            </a:br>
            <a:r>
              <a:rPr lang="en-US" altLang="ko-KR" b="1" dirty="0">
                <a:solidFill>
                  <a:srgbClr val="FFFFFF"/>
                </a:solidFill>
              </a:rPr>
              <a:t>4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1C36CE-A131-4615-9611-B792970869D3}"/>
              </a:ext>
            </a:extLst>
          </p:cNvPr>
          <p:cNvSpPr/>
          <p:nvPr/>
        </p:nvSpPr>
        <p:spPr>
          <a:xfrm>
            <a:off x="2916800" y="516834"/>
            <a:ext cx="1893740" cy="1352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85AB63-1478-4069-9E74-B79C32F4CE55}"/>
              </a:ext>
            </a:extLst>
          </p:cNvPr>
          <p:cNvSpPr/>
          <p:nvPr/>
        </p:nvSpPr>
        <p:spPr>
          <a:xfrm>
            <a:off x="5103027" y="516834"/>
            <a:ext cx="1893740" cy="1352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85AECD-97B7-444E-BF25-703FCEC508DE}"/>
              </a:ext>
            </a:extLst>
          </p:cNvPr>
          <p:cNvSpPr/>
          <p:nvPr/>
        </p:nvSpPr>
        <p:spPr>
          <a:xfrm>
            <a:off x="7289254" y="516834"/>
            <a:ext cx="1893740" cy="1352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060DF0-3567-4404-9505-BC836FEAD951}"/>
              </a:ext>
            </a:extLst>
          </p:cNvPr>
          <p:cNvSpPr/>
          <p:nvPr/>
        </p:nvSpPr>
        <p:spPr>
          <a:xfrm>
            <a:off x="9458828" y="516834"/>
            <a:ext cx="1893740" cy="1352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D6E99D-87F9-4998-BB8D-282D9BD7C51C}"/>
              </a:ext>
            </a:extLst>
          </p:cNvPr>
          <p:cNvSpPr/>
          <p:nvPr/>
        </p:nvSpPr>
        <p:spPr>
          <a:xfrm>
            <a:off x="2916800" y="2170380"/>
            <a:ext cx="1440515" cy="20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4535B5-7862-44B3-834D-F66CF27E67C5}"/>
              </a:ext>
            </a:extLst>
          </p:cNvPr>
          <p:cNvSpPr/>
          <p:nvPr/>
        </p:nvSpPr>
        <p:spPr>
          <a:xfrm>
            <a:off x="4708131" y="2846567"/>
            <a:ext cx="1440515" cy="20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A2917D-858C-4A7A-A9E0-1B19D19D6A6A}"/>
              </a:ext>
            </a:extLst>
          </p:cNvPr>
          <p:cNvSpPr/>
          <p:nvPr/>
        </p:nvSpPr>
        <p:spPr>
          <a:xfrm>
            <a:off x="6417641" y="2170378"/>
            <a:ext cx="1440515" cy="20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C9F779-793C-4262-8B99-7EF03510F772}"/>
              </a:ext>
            </a:extLst>
          </p:cNvPr>
          <p:cNvSpPr/>
          <p:nvPr/>
        </p:nvSpPr>
        <p:spPr>
          <a:xfrm>
            <a:off x="8127152" y="2846567"/>
            <a:ext cx="1440515" cy="20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EC8069-74B8-4E7A-8873-2FE7BC4203FA}"/>
              </a:ext>
            </a:extLst>
          </p:cNvPr>
          <p:cNvSpPr/>
          <p:nvPr/>
        </p:nvSpPr>
        <p:spPr>
          <a:xfrm>
            <a:off x="9918483" y="2170379"/>
            <a:ext cx="1440515" cy="20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C1ABF1-1A6A-4AAE-A597-37283A6AFD57}"/>
              </a:ext>
            </a:extLst>
          </p:cNvPr>
          <p:cNvSpPr/>
          <p:nvPr/>
        </p:nvSpPr>
        <p:spPr>
          <a:xfrm>
            <a:off x="2916800" y="4500112"/>
            <a:ext cx="1440515" cy="199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5905D0-0DE3-4D53-9716-FF95F90D4CB1}"/>
              </a:ext>
            </a:extLst>
          </p:cNvPr>
          <p:cNvSpPr/>
          <p:nvPr/>
        </p:nvSpPr>
        <p:spPr>
          <a:xfrm>
            <a:off x="4708131" y="5176300"/>
            <a:ext cx="1440515" cy="1316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317466-E4EA-4570-8959-FA59BB904288}"/>
              </a:ext>
            </a:extLst>
          </p:cNvPr>
          <p:cNvSpPr/>
          <p:nvPr/>
        </p:nvSpPr>
        <p:spPr>
          <a:xfrm>
            <a:off x="6417641" y="4500110"/>
            <a:ext cx="1440515" cy="199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5F76B9-4A81-465D-9F2D-3D7A2DF2BEC5}"/>
              </a:ext>
            </a:extLst>
          </p:cNvPr>
          <p:cNvSpPr/>
          <p:nvPr/>
        </p:nvSpPr>
        <p:spPr>
          <a:xfrm>
            <a:off x="8127152" y="5176300"/>
            <a:ext cx="1440515" cy="1316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6A5BB5-05C3-484D-9927-B2ABA751511D}"/>
              </a:ext>
            </a:extLst>
          </p:cNvPr>
          <p:cNvSpPr/>
          <p:nvPr/>
        </p:nvSpPr>
        <p:spPr>
          <a:xfrm>
            <a:off x="9918483" y="4500112"/>
            <a:ext cx="1440515" cy="199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9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4EA1148-FF75-42F8-9F07-73D268E8C5E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99165" cy="248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기념일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D8DC7E-3DCD-4EAD-AD2F-F9DC40DCD043}"/>
              </a:ext>
            </a:extLst>
          </p:cNvPr>
          <p:cNvSpPr/>
          <p:nvPr/>
        </p:nvSpPr>
        <p:spPr>
          <a:xfrm>
            <a:off x="2484403" y="516835"/>
            <a:ext cx="9263269" cy="59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5417B8-0F12-428E-9E46-2656E8C5B1C3}"/>
              </a:ext>
            </a:extLst>
          </p:cNvPr>
          <p:cNvSpPr txBox="1"/>
          <p:nvPr/>
        </p:nvSpPr>
        <p:spPr>
          <a:xfrm>
            <a:off x="2878373" y="813525"/>
            <a:ext cx="84753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Home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b="1" u="sng" dirty="0"/>
              <a:t>Celebration</a:t>
            </a:r>
            <a:r>
              <a:rPr lang="en-US" altLang="ko-KR" dirty="0"/>
              <a:t>      |      Diary      |     Photo Album      |      Settings</a:t>
            </a:r>
          </a:p>
          <a:p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978B43-6373-40BC-BEE0-98AC1E01E0C7}"/>
              </a:ext>
            </a:extLst>
          </p:cNvPr>
          <p:cNvSpPr/>
          <p:nvPr/>
        </p:nvSpPr>
        <p:spPr>
          <a:xfrm>
            <a:off x="2916800" y="2170380"/>
            <a:ext cx="8436905" cy="432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C0DF47-F222-4F9C-914E-559A8328DE65}"/>
              </a:ext>
            </a:extLst>
          </p:cNvPr>
          <p:cNvSpPr txBox="1"/>
          <p:nvPr/>
        </p:nvSpPr>
        <p:spPr>
          <a:xfrm>
            <a:off x="7867852" y="2250277"/>
            <a:ext cx="30780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i="1" dirty="0"/>
              <a:t>가까운 기념일 순  </a:t>
            </a:r>
            <a:r>
              <a:rPr lang="en-US" altLang="ko-KR" sz="1500" i="1" dirty="0"/>
              <a:t>|  </a:t>
            </a:r>
            <a:r>
              <a:rPr lang="ko-KR" altLang="en-US" sz="1500" i="1" dirty="0"/>
              <a:t>먼 기념일 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36656A-F8CC-42F9-BA68-114BD9EAFD04}"/>
              </a:ext>
            </a:extLst>
          </p:cNvPr>
          <p:cNvSpPr/>
          <p:nvPr/>
        </p:nvSpPr>
        <p:spPr>
          <a:xfrm>
            <a:off x="3377927" y="3744164"/>
            <a:ext cx="7568012" cy="2748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CC44D-0A83-4F26-846A-C7C5C10B0AB0}"/>
              </a:ext>
            </a:extLst>
          </p:cNvPr>
          <p:cNvSpPr/>
          <p:nvPr/>
        </p:nvSpPr>
        <p:spPr>
          <a:xfrm>
            <a:off x="4042527" y="4726642"/>
            <a:ext cx="6342444" cy="117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F3869F3-C3F6-4697-954B-9D9287F2D64C}"/>
              </a:ext>
            </a:extLst>
          </p:cNvPr>
          <p:cNvSpPr/>
          <p:nvPr/>
        </p:nvSpPr>
        <p:spPr>
          <a:xfrm>
            <a:off x="3377927" y="2495432"/>
            <a:ext cx="2693366" cy="44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기념일 추가하기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83EB6A-4968-4962-8690-03DD973FC320}"/>
              </a:ext>
            </a:extLst>
          </p:cNvPr>
          <p:cNvSpPr txBox="1"/>
          <p:nvPr/>
        </p:nvSpPr>
        <p:spPr>
          <a:xfrm>
            <a:off x="6869792" y="2846567"/>
            <a:ext cx="407614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현재 사귄 지 </a:t>
            </a:r>
            <a:r>
              <a:rPr lang="en-US" altLang="ko-KR" sz="2800" dirty="0"/>
              <a:t>: (</a:t>
            </a:r>
            <a:r>
              <a:rPr lang="ko-KR" altLang="en-US" sz="2800" dirty="0"/>
              <a:t>숫자</a:t>
            </a:r>
            <a:r>
              <a:rPr lang="en-US" altLang="ko-KR" sz="2800" dirty="0"/>
              <a:t>) </a:t>
            </a:r>
            <a:r>
              <a:rPr lang="ko-KR" altLang="en-US" sz="2800" dirty="0"/>
              <a:t>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419F28-BD81-4D30-AACC-5A79A051C46C}"/>
              </a:ext>
            </a:extLst>
          </p:cNvPr>
          <p:cNvSpPr/>
          <p:nvPr/>
        </p:nvSpPr>
        <p:spPr>
          <a:xfrm>
            <a:off x="3383069" y="3218724"/>
            <a:ext cx="100231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A3CBDC-0B46-4755-BDD1-21C9BFD30ED3}"/>
              </a:ext>
            </a:extLst>
          </p:cNvPr>
          <p:cNvSpPr/>
          <p:nvPr/>
        </p:nvSpPr>
        <p:spPr>
          <a:xfrm>
            <a:off x="4381393" y="3209967"/>
            <a:ext cx="100231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7A2D00-D7E5-417D-8E21-CA421D68AAED}"/>
              </a:ext>
            </a:extLst>
          </p:cNvPr>
          <p:cNvSpPr/>
          <p:nvPr/>
        </p:nvSpPr>
        <p:spPr>
          <a:xfrm>
            <a:off x="5383712" y="3207187"/>
            <a:ext cx="100231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648A1-0868-4970-8C44-C64E871AA549}"/>
              </a:ext>
            </a:extLst>
          </p:cNvPr>
          <p:cNvSpPr txBox="1"/>
          <p:nvPr/>
        </p:nvSpPr>
        <p:spPr>
          <a:xfrm>
            <a:off x="3581400" y="3993762"/>
            <a:ext cx="40479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u="sng" dirty="0"/>
              <a:t>가장 먼저 다가오는 기념일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9C54E93-A2E9-4646-B1DC-8ADC241C2E1A}"/>
              </a:ext>
            </a:extLst>
          </p:cNvPr>
          <p:cNvSpPr/>
          <p:nvPr/>
        </p:nvSpPr>
        <p:spPr>
          <a:xfrm>
            <a:off x="4273420" y="4898892"/>
            <a:ext cx="2467801" cy="830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 - (</a:t>
            </a:r>
            <a:r>
              <a:rPr lang="ko-KR" altLang="en-US" b="1" dirty="0"/>
              <a:t>남은 날짜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38B4E5-3902-432F-91FC-39BFDB06D16E}"/>
              </a:ext>
            </a:extLst>
          </p:cNvPr>
          <p:cNvSpPr txBox="1"/>
          <p:nvPr/>
        </p:nvSpPr>
        <p:spPr>
          <a:xfrm>
            <a:off x="7302189" y="4944487"/>
            <a:ext cx="191751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/>
              <a:t>100 </a:t>
            </a:r>
            <a:r>
              <a:rPr lang="ko-KR" altLang="en-US" sz="4500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76885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79C17E-798C-41EE-83D1-7284B1A7B50F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99165" cy="248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다이어리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47D7DB-793E-4275-A3C9-1AB286E36D53}"/>
              </a:ext>
            </a:extLst>
          </p:cNvPr>
          <p:cNvSpPr/>
          <p:nvPr/>
        </p:nvSpPr>
        <p:spPr>
          <a:xfrm>
            <a:off x="2484403" y="516835"/>
            <a:ext cx="9263269" cy="59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82AA17-B4A8-4F5C-9467-AF0E708F034E}"/>
              </a:ext>
            </a:extLst>
          </p:cNvPr>
          <p:cNvSpPr txBox="1"/>
          <p:nvPr/>
        </p:nvSpPr>
        <p:spPr>
          <a:xfrm>
            <a:off x="2878373" y="813525"/>
            <a:ext cx="84753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Home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Celebration      |      </a:t>
            </a:r>
            <a:r>
              <a:rPr lang="en-US" altLang="ko-KR" b="1" u="sng" dirty="0"/>
              <a:t>Diary</a:t>
            </a:r>
            <a:r>
              <a:rPr lang="en-US" altLang="ko-KR" dirty="0"/>
              <a:t>      |     Photo Album      |      Settings</a:t>
            </a:r>
          </a:p>
          <a:p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5008FB-88FB-4B9F-8F9F-8C1B66AB3B7D}"/>
              </a:ext>
            </a:extLst>
          </p:cNvPr>
          <p:cNvSpPr/>
          <p:nvPr/>
        </p:nvSpPr>
        <p:spPr>
          <a:xfrm>
            <a:off x="2916800" y="2170380"/>
            <a:ext cx="8436905" cy="432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DFDDD5-FA73-46C9-AD03-AD9F681CFC27}"/>
              </a:ext>
            </a:extLst>
          </p:cNvPr>
          <p:cNvSpPr txBox="1"/>
          <p:nvPr/>
        </p:nvSpPr>
        <p:spPr>
          <a:xfrm>
            <a:off x="8252573" y="2250277"/>
            <a:ext cx="26933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i="1" dirty="0"/>
              <a:t>최신 날짜 순  </a:t>
            </a:r>
            <a:r>
              <a:rPr lang="en-US" altLang="ko-KR" sz="1500" i="1" dirty="0"/>
              <a:t>|  </a:t>
            </a:r>
            <a:r>
              <a:rPr lang="ko-KR" altLang="en-US" sz="1500" i="1" dirty="0"/>
              <a:t>오랜 날짜 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8865C1-747F-455D-BCCD-E63DE2757F00}"/>
              </a:ext>
            </a:extLst>
          </p:cNvPr>
          <p:cNvSpPr/>
          <p:nvPr/>
        </p:nvSpPr>
        <p:spPr>
          <a:xfrm>
            <a:off x="3377927" y="3586152"/>
            <a:ext cx="7568012" cy="290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8625433-F7C1-4681-B67A-9DAABA38D18D}"/>
              </a:ext>
            </a:extLst>
          </p:cNvPr>
          <p:cNvSpPr/>
          <p:nvPr/>
        </p:nvSpPr>
        <p:spPr>
          <a:xfrm>
            <a:off x="3377927" y="3137753"/>
            <a:ext cx="1334032" cy="4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해당</a:t>
            </a:r>
            <a:r>
              <a:rPr lang="en-US" altLang="ko-KR" dirty="0"/>
              <a:t>) </a:t>
            </a:r>
            <a:r>
              <a:rPr lang="ko-KR" altLang="en-US" dirty="0"/>
              <a:t>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DA4AD-6588-47F7-8357-86E467C7EB29}"/>
              </a:ext>
            </a:extLst>
          </p:cNvPr>
          <p:cNvSpPr/>
          <p:nvPr/>
        </p:nvSpPr>
        <p:spPr>
          <a:xfrm>
            <a:off x="4711959" y="3136090"/>
            <a:ext cx="1334032" cy="4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(</a:t>
            </a:r>
            <a:r>
              <a:rPr lang="ko-KR" altLang="en-US"/>
              <a:t>해당</a:t>
            </a:r>
            <a:r>
              <a:rPr lang="en-US" altLang="ko-KR"/>
              <a:t>) </a:t>
            </a:r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847D0D-BB9D-4481-AD15-46A22EDB5706}"/>
              </a:ext>
            </a:extLst>
          </p:cNvPr>
          <p:cNvSpPr/>
          <p:nvPr/>
        </p:nvSpPr>
        <p:spPr>
          <a:xfrm>
            <a:off x="6031374" y="3133310"/>
            <a:ext cx="1334032" cy="4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(</a:t>
            </a:r>
            <a:r>
              <a:rPr lang="ko-KR" altLang="en-US"/>
              <a:t>해당</a:t>
            </a:r>
            <a:r>
              <a:rPr lang="en-US" altLang="ko-KR"/>
              <a:t>) </a:t>
            </a:r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16C3A-E44A-4D89-87C2-CA0C778AFA22}"/>
              </a:ext>
            </a:extLst>
          </p:cNvPr>
          <p:cNvSpPr/>
          <p:nvPr/>
        </p:nvSpPr>
        <p:spPr>
          <a:xfrm>
            <a:off x="7365816" y="3133310"/>
            <a:ext cx="630519" cy="4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🔍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6B61684-8418-4EA6-A12A-2CF6EA8C8039}"/>
              </a:ext>
            </a:extLst>
          </p:cNvPr>
          <p:cNvSpPr/>
          <p:nvPr/>
        </p:nvSpPr>
        <p:spPr>
          <a:xfrm>
            <a:off x="3380024" y="2490990"/>
            <a:ext cx="3942694" cy="44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다이어리 작성하기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13B7B0-8314-4A3B-AB72-74084B243B11}"/>
              </a:ext>
            </a:extLst>
          </p:cNvPr>
          <p:cNvSpPr/>
          <p:nvPr/>
        </p:nvSpPr>
        <p:spPr>
          <a:xfrm>
            <a:off x="3760884" y="4212633"/>
            <a:ext cx="3236181" cy="112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4653E5-7051-4FED-AD8E-FAE9DAAE8282}"/>
              </a:ext>
            </a:extLst>
          </p:cNvPr>
          <p:cNvSpPr/>
          <p:nvPr/>
        </p:nvSpPr>
        <p:spPr>
          <a:xfrm>
            <a:off x="7322718" y="4205370"/>
            <a:ext cx="3236180" cy="112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006E78-EE25-490A-8640-D732B43B7439}"/>
              </a:ext>
            </a:extLst>
          </p:cNvPr>
          <p:cNvSpPr/>
          <p:nvPr/>
        </p:nvSpPr>
        <p:spPr>
          <a:xfrm>
            <a:off x="3760884" y="5960618"/>
            <a:ext cx="3236181" cy="52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40B3DA-B9EE-4442-A6A9-CBC81124B779}"/>
              </a:ext>
            </a:extLst>
          </p:cNvPr>
          <p:cNvSpPr/>
          <p:nvPr/>
        </p:nvSpPr>
        <p:spPr>
          <a:xfrm>
            <a:off x="7322718" y="5953355"/>
            <a:ext cx="3236180" cy="52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536AF6-9490-4CE4-99A9-556E5A8091D5}"/>
              </a:ext>
            </a:extLst>
          </p:cNvPr>
          <p:cNvSpPr txBox="1"/>
          <p:nvPr/>
        </p:nvSpPr>
        <p:spPr>
          <a:xfrm>
            <a:off x="4330449" y="379432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해당</a:t>
            </a:r>
            <a:r>
              <a:rPr lang="en-US" altLang="ko-KR" dirty="0"/>
              <a:t>) 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해당</a:t>
            </a:r>
            <a:r>
              <a:rPr lang="en-US" altLang="ko-KR" dirty="0"/>
              <a:t>)</a:t>
            </a:r>
            <a:r>
              <a:rPr lang="ko-KR" altLang="en-US" dirty="0"/>
              <a:t>요일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9E0294-7B72-415B-A7FF-EEB0147FE85D}"/>
              </a:ext>
            </a:extLst>
          </p:cNvPr>
          <p:cNvSpPr txBox="1"/>
          <p:nvPr/>
        </p:nvSpPr>
        <p:spPr>
          <a:xfrm>
            <a:off x="7817744" y="379432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해당</a:t>
            </a:r>
            <a:r>
              <a:rPr lang="en-US" altLang="ko-KR" dirty="0"/>
              <a:t>) 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해당</a:t>
            </a:r>
            <a:r>
              <a:rPr lang="en-US" altLang="ko-KR" dirty="0"/>
              <a:t>)</a:t>
            </a:r>
            <a:r>
              <a:rPr lang="ko-KR" altLang="en-US" dirty="0"/>
              <a:t>요일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A08B31-5E5D-4268-9FBF-AB737F508ACA}"/>
              </a:ext>
            </a:extLst>
          </p:cNvPr>
          <p:cNvSpPr txBox="1"/>
          <p:nvPr/>
        </p:nvSpPr>
        <p:spPr>
          <a:xfrm>
            <a:off x="4330449" y="5519888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해당</a:t>
            </a:r>
            <a:r>
              <a:rPr lang="en-US" altLang="ko-KR" dirty="0"/>
              <a:t>) 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해당</a:t>
            </a:r>
            <a:r>
              <a:rPr lang="en-US" altLang="ko-KR" dirty="0"/>
              <a:t>)</a:t>
            </a:r>
            <a:r>
              <a:rPr lang="ko-KR" altLang="en-US" dirty="0"/>
              <a:t>요일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FFF609-89C6-4B7C-AC38-F19E4A2B1FED}"/>
              </a:ext>
            </a:extLst>
          </p:cNvPr>
          <p:cNvSpPr txBox="1"/>
          <p:nvPr/>
        </p:nvSpPr>
        <p:spPr>
          <a:xfrm>
            <a:off x="7817744" y="5519888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해당</a:t>
            </a:r>
            <a:r>
              <a:rPr lang="en-US" altLang="ko-KR" dirty="0"/>
              <a:t>) 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해당</a:t>
            </a:r>
            <a:r>
              <a:rPr lang="en-US" altLang="ko-KR" dirty="0"/>
              <a:t>)</a:t>
            </a:r>
            <a:r>
              <a:rPr lang="ko-KR" altLang="en-US" dirty="0"/>
              <a:t>요일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DCC918-814E-49A0-AE1F-6086B6C4C1BB}"/>
              </a:ext>
            </a:extLst>
          </p:cNvPr>
          <p:cNvSpPr txBox="1"/>
          <p:nvPr/>
        </p:nvSpPr>
        <p:spPr>
          <a:xfrm>
            <a:off x="8930644" y="317130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현재</a:t>
            </a:r>
            <a:r>
              <a:rPr lang="en-US" altLang="ko-KR" dirty="0"/>
              <a:t>) </a:t>
            </a:r>
            <a:r>
              <a:rPr lang="ko-KR" altLang="en-US" dirty="0"/>
              <a:t>월 </a:t>
            </a:r>
            <a:r>
              <a:rPr lang="en-US" altLang="ko-KR" dirty="0"/>
              <a:t>(</a:t>
            </a:r>
            <a:r>
              <a:rPr lang="ko-KR" altLang="en-US" dirty="0"/>
              <a:t>현재</a:t>
            </a:r>
            <a:r>
              <a:rPr lang="en-US" altLang="ko-KR" dirty="0"/>
              <a:t>)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552929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CDD4DD9-64FF-496F-88D0-6DE0D91A4717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99165" cy="248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앨범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91342A-C8A2-468D-A4E8-B6BD744303AB}"/>
              </a:ext>
            </a:extLst>
          </p:cNvPr>
          <p:cNvSpPr/>
          <p:nvPr/>
        </p:nvSpPr>
        <p:spPr>
          <a:xfrm>
            <a:off x="2484403" y="516835"/>
            <a:ext cx="9263269" cy="59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FB014F-898F-42F4-964C-B970FC4120F7}"/>
              </a:ext>
            </a:extLst>
          </p:cNvPr>
          <p:cNvSpPr txBox="1"/>
          <p:nvPr/>
        </p:nvSpPr>
        <p:spPr>
          <a:xfrm>
            <a:off x="2878373" y="813525"/>
            <a:ext cx="84753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Home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Celebration      |      Diary      |     </a:t>
            </a:r>
            <a:r>
              <a:rPr lang="en-US" altLang="ko-KR" b="1" u="sng" dirty="0"/>
              <a:t>Photo Album</a:t>
            </a:r>
            <a:r>
              <a:rPr lang="en-US" altLang="ko-KR" dirty="0"/>
              <a:t>      |      Settings</a:t>
            </a:r>
          </a:p>
          <a:p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391C30-0E61-420C-905C-D0F00ACBCA34}"/>
              </a:ext>
            </a:extLst>
          </p:cNvPr>
          <p:cNvSpPr/>
          <p:nvPr/>
        </p:nvSpPr>
        <p:spPr>
          <a:xfrm>
            <a:off x="2916800" y="2170380"/>
            <a:ext cx="8436905" cy="432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9AC46-1682-4E4F-89A2-7F7BFD3D21CC}"/>
              </a:ext>
            </a:extLst>
          </p:cNvPr>
          <p:cNvSpPr txBox="1"/>
          <p:nvPr/>
        </p:nvSpPr>
        <p:spPr>
          <a:xfrm>
            <a:off x="8252573" y="2250277"/>
            <a:ext cx="22413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i="1" dirty="0"/>
              <a:t>생성 날짜 순  </a:t>
            </a:r>
            <a:r>
              <a:rPr lang="en-US" altLang="ko-KR" sz="1500" i="1" dirty="0"/>
              <a:t>|  </a:t>
            </a:r>
            <a:r>
              <a:rPr lang="ko-KR" altLang="en-US" sz="1500" i="1"/>
              <a:t>이름 </a:t>
            </a:r>
            <a:r>
              <a:rPr lang="ko-KR" altLang="en-US" sz="1500" i="1" dirty="0"/>
              <a:t>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2B37E6-30BE-4C45-97C4-C4E452CC8B50}"/>
              </a:ext>
            </a:extLst>
          </p:cNvPr>
          <p:cNvSpPr/>
          <p:nvPr/>
        </p:nvSpPr>
        <p:spPr>
          <a:xfrm>
            <a:off x="3159865" y="3392149"/>
            <a:ext cx="1800000" cy="1607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5FFD10-13B8-485F-B829-B72351EBAFEE}"/>
              </a:ext>
            </a:extLst>
          </p:cNvPr>
          <p:cNvSpPr/>
          <p:nvPr/>
        </p:nvSpPr>
        <p:spPr>
          <a:xfrm>
            <a:off x="5196000" y="3392147"/>
            <a:ext cx="1800000" cy="1607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30EC67-11BF-4B8A-86E4-8F75547A360B}"/>
              </a:ext>
            </a:extLst>
          </p:cNvPr>
          <p:cNvSpPr/>
          <p:nvPr/>
        </p:nvSpPr>
        <p:spPr>
          <a:xfrm>
            <a:off x="7256785" y="3392147"/>
            <a:ext cx="1800000" cy="1607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BF3DE8-A6F5-4F39-995A-1BF1DDD4F29D}"/>
              </a:ext>
            </a:extLst>
          </p:cNvPr>
          <p:cNvSpPr/>
          <p:nvPr/>
        </p:nvSpPr>
        <p:spPr>
          <a:xfrm>
            <a:off x="9317570" y="3392146"/>
            <a:ext cx="1800000" cy="1607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F305E4-9EEB-4429-8FED-173664CF2C26}"/>
              </a:ext>
            </a:extLst>
          </p:cNvPr>
          <p:cNvSpPr txBox="1"/>
          <p:nvPr/>
        </p:nvSpPr>
        <p:spPr>
          <a:xfrm>
            <a:off x="3464990" y="51474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앨범 이름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7FCEAB-6D29-4776-93E9-2C5603E08D44}"/>
              </a:ext>
            </a:extLst>
          </p:cNvPr>
          <p:cNvSpPr txBox="1"/>
          <p:nvPr/>
        </p:nvSpPr>
        <p:spPr>
          <a:xfrm>
            <a:off x="5501125" y="514749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앨범 이름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B1926-2E25-4E91-84CA-6A14D7CDA62C}"/>
              </a:ext>
            </a:extLst>
          </p:cNvPr>
          <p:cNvSpPr txBox="1"/>
          <p:nvPr/>
        </p:nvSpPr>
        <p:spPr>
          <a:xfrm>
            <a:off x="7561910" y="514749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앨범 이름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6AF66F-51AD-40F5-82E5-1AB371EECB39}"/>
              </a:ext>
            </a:extLst>
          </p:cNvPr>
          <p:cNvSpPr txBox="1"/>
          <p:nvPr/>
        </p:nvSpPr>
        <p:spPr>
          <a:xfrm>
            <a:off x="9622695" y="514749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앨범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B38B491-185E-4B40-8D2E-2B1FBE58567E}"/>
              </a:ext>
            </a:extLst>
          </p:cNvPr>
          <p:cNvSpPr/>
          <p:nvPr/>
        </p:nvSpPr>
        <p:spPr>
          <a:xfrm>
            <a:off x="3156143" y="5631469"/>
            <a:ext cx="1800000" cy="86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1F66BF-D35C-4396-8B85-81FAE7006435}"/>
              </a:ext>
            </a:extLst>
          </p:cNvPr>
          <p:cNvSpPr/>
          <p:nvPr/>
        </p:nvSpPr>
        <p:spPr>
          <a:xfrm>
            <a:off x="5192278" y="5631467"/>
            <a:ext cx="1800000" cy="86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03F1EF-B275-435F-AB04-E8CD27BB5BA9}"/>
              </a:ext>
            </a:extLst>
          </p:cNvPr>
          <p:cNvSpPr/>
          <p:nvPr/>
        </p:nvSpPr>
        <p:spPr>
          <a:xfrm>
            <a:off x="7253063" y="5631467"/>
            <a:ext cx="1800000" cy="86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08E710-8494-43B7-9C26-063ED3B8D899}"/>
              </a:ext>
            </a:extLst>
          </p:cNvPr>
          <p:cNvSpPr/>
          <p:nvPr/>
        </p:nvSpPr>
        <p:spPr>
          <a:xfrm>
            <a:off x="9313848" y="5631466"/>
            <a:ext cx="1800000" cy="86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58DA23-E5A4-4D52-B8EC-A5B601307961}"/>
              </a:ext>
            </a:extLst>
          </p:cNvPr>
          <p:cNvSpPr txBox="1"/>
          <p:nvPr/>
        </p:nvSpPr>
        <p:spPr>
          <a:xfrm>
            <a:off x="3156143" y="2579889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Album List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5989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CCDD4DD9-64FF-496F-88D0-6DE0D91A4717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99165" cy="248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앨범</a:t>
            </a:r>
            <a:endParaRPr lang="en-US" altLang="ko-KR" b="1" dirty="0">
              <a:solidFill>
                <a:srgbClr val="FFFFFF"/>
              </a:solidFill>
            </a:endParaRPr>
          </a:p>
          <a:p>
            <a:pPr algn="ctr"/>
            <a:r>
              <a:rPr lang="en-US" altLang="ko-KR" b="1" dirty="0">
                <a:solidFill>
                  <a:srgbClr val="FFFFFF"/>
                </a:solidFill>
              </a:rPr>
              <a:t>2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91342A-C8A2-468D-A4E8-B6BD744303AB}"/>
              </a:ext>
            </a:extLst>
          </p:cNvPr>
          <p:cNvSpPr/>
          <p:nvPr/>
        </p:nvSpPr>
        <p:spPr>
          <a:xfrm>
            <a:off x="2484403" y="516835"/>
            <a:ext cx="9263269" cy="59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FB014F-898F-42F4-964C-B970FC4120F7}"/>
              </a:ext>
            </a:extLst>
          </p:cNvPr>
          <p:cNvSpPr txBox="1"/>
          <p:nvPr/>
        </p:nvSpPr>
        <p:spPr>
          <a:xfrm>
            <a:off x="2878373" y="813525"/>
            <a:ext cx="84753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Home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Celebration      |      Diary      |     </a:t>
            </a:r>
            <a:r>
              <a:rPr lang="en-US" altLang="ko-KR" b="1" u="sng" dirty="0"/>
              <a:t>Photo Album</a:t>
            </a:r>
            <a:r>
              <a:rPr lang="en-US" altLang="ko-KR" dirty="0"/>
              <a:t>      |      Settings</a:t>
            </a:r>
          </a:p>
          <a:p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391C30-0E61-420C-905C-D0F00ACBCA34}"/>
              </a:ext>
            </a:extLst>
          </p:cNvPr>
          <p:cNvSpPr/>
          <p:nvPr/>
        </p:nvSpPr>
        <p:spPr>
          <a:xfrm>
            <a:off x="2916800" y="2170380"/>
            <a:ext cx="8436905" cy="432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9AC46-1682-4E4F-89A2-7F7BFD3D21CC}"/>
              </a:ext>
            </a:extLst>
          </p:cNvPr>
          <p:cNvSpPr txBox="1"/>
          <p:nvPr/>
        </p:nvSpPr>
        <p:spPr>
          <a:xfrm>
            <a:off x="8252573" y="2250277"/>
            <a:ext cx="26933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i="1" dirty="0"/>
              <a:t>최신 날짜 순  </a:t>
            </a:r>
            <a:r>
              <a:rPr lang="en-US" altLang="ko-KR" sz="1500" i="1" dirty="0"/>
              <a:t>|  </a:t>
            </a:r>
            <a:r>
              <a:rPr lang="ko-KR" altLang="en-US" sz="1500" i="1" dirty="0"/>
              <a:t>오랜 날짜 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786BB-5C11-478D-A082-54D497BD72AD}"/>
              </a:ext>
            </a:extLst>
          </p:cNvPr>
          <p:cNvSpPr txBox="1"/>
          <p:nvPr/>
        </p:nvSpPr>
        <p:spPr>
          <a:xfrm>
            <a:off x="3156143" y="2579889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Album Name</a:t>
            </a:r>
            <a:endParaRPr lang="ko-KR" altLang="en-US" sz="2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FC7D32-71D8-4DBF-A1AB-ECFC1EB2BF3B}"/>
              </a:ext>
            </a:extLst>
          </p:cNvPr>
          <p:cNvSpPr/>
          <p:nvPr/>
        </p:nvSpPr>
        <p:spPr>
          <a:xfrm>
            <a:off x="3159865" y="3392149"/>
            <a:ext cx="1800000" cy="1607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1E6B77-7968-4D23-B2AE-2F8824AACE68}"/>
              </a:ext>
            </a:extLst>
          </p:cNvPr>
          <p:cNvSpPr/>
          <p:nvPr/>
        </p:nvSpPr>
        <p:spPr>
          <a:xfrm>
            <a:off x="5196000" y="3392147"/>
            <a:ext cx="1800000" cy="1607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363E26-4670-4B5E-9BD3-A711223D7439}"/>
              </a:ext>
            </a:extLst>
          </p:cNvPr>
          <p:cNvSpPr/>
          <p:nvPr/>
        </p:nvSpPr>
        <p:spPr>
          <a:xfrm>
            <a:off x="7256785" y="3392147"/>
            <a:ext cx="1800000" cy="1607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285758-6D8A-4F42-826F-54900184F9A1}"/>
              </a:ext>
            </a:extLst>
          </p:cNvPr>
          <p:cNvSpPr/>
          <p:nvPr/>
        </p:nvSpPr>
        <p:spPr>
          <a:xfrm>
            <a:off x="9317570" y="3392146"/>
            <a:ext cx="1800000" cy="1607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293152-2982-48D1-8CBC-12CCC020FD86}"/>
              </a:ext>
            </a:extLst>
          </p:cNvPr>
          <p:cNvSpPr/>
          <p:nvPr/>
        </p:nvSpPr>
        <p:spPr>
          <a:xfrm>
            <a:off x="3159865" y="5664332"/>
            <a:ext cx="1800000" cy="82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29EB48-344E-47B1-9646-3683CEB89727}"/>
              </a:ext>
            </a:extLst>
          </p:cNvPr>
          <p:cNvSpPr/>
          <p:nvPr/>
        </p:nvSpPr>
        <p:spPr>
          <a:xfrm>
            <a:off x="5196000" y="5664330"/>
            <a:ext cx="1800000" cy="82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60F331-F66F-4CE4-865C-33AEC0B8FE7A}"/>
              </a:ext>
            </a:extLst>
          </p:cNvPr>
          <p:cNvSpPr/>
          <p:nvPr/>
        </p:nvSpPr>
        <p:spPr>
          <a:xfrm>
            <a:off x="7256785" y="5664330"/>
            <a:ext cx="1800000" cy="82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D5956D-CB86-4B1A-876E-A308C434437B}"/>
              </a:ext>
            </a:extLst>
          </p:cNvPr>
          <p:cNvSpPr/>
          <p:nvPr/>
        </p:nvSpPr>
        <p:spPr>
          <a:xfrm>
            <a:off x="9317570" y="5664329"/>
            <a:ext cx="1800000" cy="82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2F5F29-84A2-4170-9213-2A055252AD0B}"/>
              </a:ext>
            </a:extLst>
          </p:cNvPr>
          <p:cNvSpPr txBox="1"/>
          <p:nvPr/>
        </p:nvSpPr>
        <p:spPr>
          <a:xfrm>
            <a:off x="3201975" y="5170580"/>
            <a:ext cx="17780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(</a:t>
            </a:r>
            <a:r>
              <a:rPr lang="ko-KR" altLang="en-US" sz="1500" dirty="0"/>
              <a:t>올린</a:t>
            </a:r>
            <a:r>
              <a:rPr lang="en-US" altLang="ko-KR" sz="1500" dirty="0"/>
              <a:t>) </a:t>
            </a:r>
            <a:r>
              <a:rPr lang="ko-KR" altLang="en-US" sz="1500" dirty="0"/>
              <a:t>월 </a:t>
            </a:r>
            <a:r>
              <a:rPr lang="en-US" altLang="ko-KR" sz="1500" dirty="0"/>
              <a:t>(</a:t>
            </a:r>
            <a:r>
              <a:rPr lang="ko-KR" altLang="en-US" sz="1500" dirty="0"/>
              <a:t>올린</a:t>
            </a:r>
            <a:r>
              <a:rPr lang="en-US" altLang="ko-KR" sz="1500" dirty="0"/>
              <a:t>) </a:t>
            </a:r>
            <a:r>
              <a:rPr lang="ko-KR" altLang="en-US" sz="1500" dirty="0"/>
              <a:t>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52344D-5A11-4D2C-AFA5-B0DC86194754}"/>
              </a:ext>
            </a:extLst>
          </p:cNvPr>
          <p:cNvSpPr txBox="1"/>
          <p:nvPr/>
        </p:nvSpPr>
        <p:spPr>
          <a:xfrm>
            <a:off x="5206974" y="5170580"/>
            <a:ext cx="17780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(</a:t>
            </a:r>
            <a:r>
              <a:rPr lang="ko-KR" altLang="en-US" sz="1500" dirty="0"/>
              <a:t>올린</a:t>
            </a:r>
            <a:r>
              <a:rPr lang="en-US" altLang="ko-KR" sz="1500" dirty="0"/>
              <a:t>) </a:t>
            </a:r>
            <a:r>
              <a:rPr lang="ko-KR" altLang="en-US" sz="1500" dirty="0"/>
              <a:t>월 </a:t>
            </a:r>
            <a:r>
              <a:rPr lang="en-US" altLang="ko-KR" sz="1500" dirty="0"/>
              <a:t>(</a:t>
            </a:r>
            <a:r>
              <a:rPr lang="ko-KR" altLang="en-US" sz="1500" dirty="0"/>
              <a:t>올린</a:t>
            </a:r>
            <a:r>
              <a:rPr lang="en-US" altLang="ko-KR" sz="1500" dirty="0"/>
              <a:t>) </a:t>
            </a:r>
            <a:r>
              <a:rPr lang="ko-KR" altLang="en-US" sz="1500" dirty="0"/>
              <a:t>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207163-9E8C-4DE2-8DD9-DAD434848E93}"/>
              </a:ext>
            </a:extLst>
          </p:cNvPr>
          <p:cNvSpPr txBox="1"/>
          <p:nvPr/>
        </p:nvSpPr>
        <p:spPr>
          <a:xfrm>
            <a:off x="7363547" y="5170578"/>
            <a:ext cx="17780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(</a:t>
            </a:r>
            <a:r>
              <a:rPr lang="ko-KR" altLang="en-US" sz="1500" dirty="0"/>
              <a:t>올린</a:t>
            </a:r>
            <a:r>
              <a:rPr lang="en-US" altLang="ko-KR" sz="1500" dirty="0"/>
              <a:t>) </a:t>
            </a:r>
            <a:r>
              <a:rPr lang="ko-KR" altLang="en-US" sz="1500" dirty="0"/>
              <a:t>월 </a:t>
            </a:r>
            <a:r>
              <a:rPr lang="en-US" altLang="ko-KR" sz="1500" dirty="0"/>
              <a:t>(</a:t>
            </a:r>
            <a:r>
              <a:rPr lang="ko-KR" altLang="en-US" sz="1500" dirty="0"/>
              <a:t>올린</a:t>
            </a:r>
            <a:r>
              <a:rPr lang="en-US" altLang="ko-KR" sz="1500" dirty="0"/>
              <a:t>) </a:t>
            </a:r>
            <a:r>
              <a:rPr lang="ko-KR" altLang="en-US" sz="1500" dirty="0"/>
              <a:t>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6AB970-A2A3-4CBD-9354-DD10C3B7F2D0}"/>
              </a:ext>
            </a:extLst>
          </p:cNvPr>
          <p:cNvSpPr txBox="1"/>
          <p:nvPr/>
        </p:nvSpPr>
        <p:spPr>
          <a:xfrm>
            <a:off x="9328544" y="5170578"/>
            <a:ext cx="17780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(</a:t>
            </a:r>
            <a:r>
              <a:rPr lang="ko-KR" altLang="en-US" sz="1500" dirty="0"/>
              <a:t>올린</a:t>
            </a:r>
            <a:r>
              <a:rPr lang="en-US" altLang="ko-KR" sz="1500" dirty="0"/>
              <a:t>) </a:t>
            </a:r>
            <a:r>
              <a:rPr lang="ko-KR" altLang="en-US" sz="1500" dirty="0"/>
              <a:t>월 </a:t>
            </a:r>
            <a:r>
              <a:rPr lang="en-US" altLang="ko-KR" sz="1500" dirty="0"/>
              <a:t>(</a:t>
            </a:r>
            <a:r>
              <a:rPr lang="ko-KR" altLang="en-US" sz="1500" dirty="0"/>
              <a:t>올린</a:t>
            </a:r>
            <a:r>
              <a:rPr lang="en-US" altLang="ko-KR" sz="1500" dirty="0"/>
              <a:t>) </a:t>
            </a:r>
            <a:r>
              <a:rPr lang="ko-KR" altLang="en-US" sz="1500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426267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3E87DDF-4BE9-4966-9855-2ACF2BDCD127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99165" cy="248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82A3FB-71E5-43B8-9FBC-63D18A45C042}"/>
              </a:ext>
            </a:extLst>
          </p:cNvPr>
          <p:cNvSpPr/>
          <p:nvPr/>
        </p:nvSpPr>
        <p:spPr>
          <a:xfrm>
            <a:off x="2484403" y="516835"/>
            <a:ext cx="9263269" cy="59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5357B8-3D53-42D9-B71F-3344A9570C23}"/>
              </a:ext>
            </a:extLst>
          </p:cNvPr>
          <p:cNvSpPr txBox="1"/>
          <p:nvPr/>
        </p:nvSpPr>
        <p:spPr>
          <a:xfrm>
            <a:off x="2878373" y="813525"/>
            <a:ext cx="84753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Home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Celebration      |      Diary      |     Photo Album      |      </a:t>
            </a:r>
            <a:r>
              <a:rPr lang="en-US" altLang="ko-KR" b="1" u="sng" dirty="0"/>
              <a:t>Settings</a:t>
            </a:r>
          </a:p>
          <a:p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AFF404-3EBC-425C-B986-5B2518A050AD}"/>
              </a:ext>
            </a:extLst>
          </p:cNvPr>
          <p:cNvSpPr/>
          <p:nvPr/>
        </p:nvSpPr>
        <p:spPr>
          <a:xfrm>
            <a:off x="2916800" y="2170380"/>
            <a:ext cx="8436905" cy="432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dirty="0"/>
              <a:t>	1. </a:t>
            </a:r>
            <a:r>
              <a:rPr lang="ko-KR" altLang="en-US" sz="2500" dirty="0"/>
              <a:t>개인 정보 수정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	</a:t>
            </a:r>
            <a:r>
              <a:rPr lang="en-US" altLang="ko-KR" dirty="0"/>
              <a:t>- </a:t>
            </a:r>
            <a:r>
              <a:rPr lang="ko-KR" altLang="en-US" dirty="0"/>
              <a:t>닉네임 수정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	</a:t>
            </a:r>
            <a:r>
              <a:rPr lang="en-US" altLang="ko-KR" dirty="0"/>
              <a:t>- </a:t>
            </a:r>
            <a:r>
              <a:rPr lang="ko-KR" altLang="en-US" dirty="0"/>
              <a:t>프로필 사진 변경</a:t>
            </a:r>
          </a:p>
          <a:p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sz="2500" dirty="0"/>
              <a:t>	2. </a:t>
            </a:r>
            <a:r>
              <a:rPr lang="ko-KR" altLang="en-US" sz="2500" dirty="0"/>
              <a:t>개인 정보 보안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	</a:t>
            </a:r>
            <a:r>
              <a:rPr lang="en-US" altLang="ko-KR" dirty="0"/>
              <a:t>- </a:t>
            </a:r>
            <a:r>
              <a:rPr lang="ko-KR" altLang="en-US" dirty="0"/>
              <a:t>홈 비밀번호 설정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	</a:t>
            </a:r>
            <a:r>
              <a:rPr lang="en-US" altLang="ko-KR" dirty="0"/>
              <a:t>- </a:t>
            </a:r>
            <a:r>
              <a:rPr lang="ko-KR" altLang="en-US" dirty="0"/>
              <a:t>계정 비밀번호 변경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	</a:t>
            </a:r>
            <a:r>
              <a:rPr lang="en-US" altLang="ko-KR" dirty="0"/>
              <a:t>- </a:t>
            </a:r>
            <a:r>
              <a:rPr lang="ko-KR" altLang="en-US" dirty="0"/>
              <a:t>로그인 상태 유지 </a:t>
            </a:r>
          </a:p>
          <a:p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sz="2500" dirty="0"/>
              <a:t>	3. </a:t>
            </a:r>
            <a:r>
              <a:rPr lang="ko-KR" altLang="en-US" sz="2500" dirty="0"/>
              <a:t>기타 요청 사항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	</a:t>
            </a:r>
            <a:r>
              <a:rPr lang="en-US" altLang="ko-KR" dirty="0"/>
              <a:t>- </a:t>
            </a:r>
            <a:r>
              <a:rPr lang="ko-KR" altLang="en-US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6417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1215-B3F5-48D1-855A-2761B65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</a:rPr>
              <a:t>사용한 프로그램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페이지 구성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역사기록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페이지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데이터베이스 구성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페이지 파일 구성</a:t>
            </a:r>
            <a:endParaRPr lang="en-US" altLang="ko-K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952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1F1643A-7767-470C-9460-777F619884C6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99165" cy="248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고객센터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96A639-A06F-4701-9ACE-8318A8A6491E}"/>
              </a:ext>
            </a:extLst>
          </p:cNvPr>
          <p:cNvSpPr/>
          <p:nvPr/>
        </p:nvSpPr>
        <p:spPr>
          <a:xfrm>
            <a:off x="2484403" y="516835"/>
            <a:ext cx="9263269" cy="59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FAQ	</a:t>
            </a:r>
            <a:r>
              <a:rPr lang="ko-KR" altLang="en-US" dirty="0"/>
              <a:t>자주 묻는 질문</a:t>
            </a:r>
            <a:endParaRPr lang="en-US" altLang="zh-CN" dirty="0"/>
          </a:p>
          <a:p>
            <a:endParaRPr lang="en-US" altLang="ko-KR" dirty="0"/>
          </a:p>
          <a:p>
            <a:r>
              <a:rPr lang="en-US" altLang="ko-KR" dirty="0"/>
              <a:t>	-</a:t>
            </a:r>
          </a:p>
          <a:p>
            <a:r>
              <a:rPr lang="en-US" altLang="ko-KR" dirty="0"/>
              <a:t>	-</a:t>
            </a:r>
          </a:p>
          <a:p>
            <a:r>
              <a:rPr lang="en-US" altLang="ko-KR" dirty="0"/>
              <a:t>	-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QNA	</a:t>
            </a:r>
            <a:r>
              <a:rPr lang="ko-KR" altLang="en-US" dirty="0"/>
              <a:t>질문과 답변 코너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질문하러 가기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Email	</a:t>
            </a:r>
            <a:r>
              <a:rPr lang="ko-KR" altLang="en-US" dirty="0"/>
              <a:t>빠르고 정확한 상담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이메일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XXXXX@gmail.com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연락처 </a:t>
            </a:r>
            <a:r>
              <a:rPr lang="en-US" altLang="ko-KR" dirty="0"/>
              <a:t>: 02-1234-1234</a:t>
            </a:r>
          </a:p>
        </p:txBody>
      </p:sp>
    </p:spTree>
    <p:extLst>
      <p:ext uri="{BB962C8B-B14F-4D97-AF65-F5344CB8AC3E}">
        <p14:creationId xmlns:p14="http://schemas.microsoft.com/office/powerpoint/2010/main" val="82674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1F1643A-7767-470C-9460-777F619884C6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99165" cy="248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FFFFFF"/>
                </a:solidFill>
                <a:latin typeface="맑은 고딕" panose="020F0302020204030204"/>
                <a:ea typeface="맑은 고딕" panose="020B0503020000020004" pitchFamily="50" charset="-127"/>
              </a:rPr>
              <a:t>관리자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96A639-A06F-4701-9ACE-8318A8A6491E}"/>
              </a:ext>
            </a:extLst>
          </p:cNvPr>
          <p:cNvSpPr/>
          <p:nvPr/>
        </p:nvSpPr>
        <p:spPr>
          <a:xfrm>
            <a:off x="2484403" y="516835"/>
            <a:ext cx="9263269" cy="59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459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DB Table 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1215-B3F5-48D1-855A-2761B65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ko-KR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75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관리자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1215-B3F5-48D1-855A-2761B65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ko-KR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17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사용한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1215-B3F5-48D1-855A-2761B65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altLang="ko-K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84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페이지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1215-B3F5-48D1-855A-2761B65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US" altLang="ko-K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59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역사기록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1215-B3F5-48D1-855A-2761B65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12/7 ~ 12/10: UI </a:t>
            </a:r>
            <a:r>
              <a:rPr lang="ko-KR" altLang="en-US" sz="2000" dirty="0">
                <a:solidFill>
                  <a:srgbClr val="FFFFFF"/>
                </a:solidFill>
              </a:rPr>
              <a:t>디자인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12/10</a:t>
            </a:r>
          </a:p>
          <a:p>
            <a:pPr marL="0" indent="0">
              <a:buNone/>
            </a:pPr>
            <a:endParaRPr lang="ko-KR" alt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148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8F0A46-FA90-4CEE-844E-D73D5171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F1215-B3F5-48D1-855A-2761B656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</a:rPr>
              <a:t>초반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로그인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회원가입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홈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기념일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다이어리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앨범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설정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고객센터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2739818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AA5243E-7C4C-4A31-9C47-C56AD7F7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99165" cy="2481442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초반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8BCF4B-B246-4E29-8410-3D3663F2C8CA}"/>
              </a:ext>
            </a:extLst>
          </p:cNvPr>
          <p:cNvSpPr/>
          <p:nvPr/>
        </p:nvSpPr>
        <p:spPr>
          <a:xfrm>
            <a:off x="2484403" y="516835"/>
            <a:ext cx="9263269" cy="59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E8C38-58DA-4B29-9D98-4DB0E68C7EAA}"/>
              </a:ext>
            </a:extLst>
          </p:cNvPr>
          <p:cNvSpPr txBox="1"/>
          <p:nvPr/>
        </p:nvSpPr>
        <p:spPr>
          <a:xfrm>
            <a:off x="4839613" y="2458414"/>
            <a:ext cx="455284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dirty="0"/>
              <a:t>처음 오셨나요</a:t>
            </a:r>
            <a:r>
              <a:rPr lang="en-US" altLang="ko-KR" sz="5000" dirty="0"/>
              <a:t>?</a:t>
            </a:r>
          </a:p>
          <a:p>
            <a:pPr algn="ctr"/>
            <a:r>
              <a:rPr lang="en-US" altLang="ko-KR" sz="3000" dirty="0"/>
              <a:t> </a:t>
            </a:r>
          </a:p>
          <a:p>
            <a:pPr algn="ctr"/>
            <a:r>
              <a:rPr lang="en-US" altLang="ko-KR" sz="5000" dirty="0"/>
              <a:t>Yes  /  No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80653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AA5243E-7C4C-4A31-9C47-C56AD7F7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992" y="1023412"/>
            <a:ext cx="1099165" cy="248144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초반</a:t>
            </a:r>
            <a:br>
              <a:rPr lang="en-US" altLang="ko-KR" b="1" dirty="0">
                <a:solidFill>
                  <a:srgbClr val="FFFFFF"/>
                </a:solidFill>
              </a:rPr>
            </a:br>
            <a:br>
              <a:rPr lang="en-US" altLang="ko-KR" b="1" dirty="0">
                <a:solidFill>
                  <a:srgbClr val="FFFFFF"/>
                </a:solidFill>
              </a:rPr>
            </a:br>
            <a:r>
              <a:rPr lang="en-US" altLang="ko-KR" b="1" dirty="0">
                <a:solidFill>
                  <a:srgbClr val="FFFFFF"/>
                </a:solidFill>
              </a:rPr>
              <a:t>Y</a:t>
            </a:r>
            <a:br>
              <a:rPr lang="en-US" altLang="ko-KR" b="1" dirty="0">
                <a:solidFill>
                  <a:srgbClr val="FFFFFF"/>
                </a:solidFill>
              </a:rPr>
            </a:br>
            <a:r>
              <a:rPr lang="en-US" altLang="ko-KR" b="1" dirty="0">
                <a:solidFill>
                  <a:srgbClr val="FFFFFF"/>
                </a:solidFill>
              </a:rPr>
              <a:t>e</a:t>
            </a:r>
            <a:br>
              <a:rPr lang="en-US" altLang="ko-KR" b="1" dirty="0">
                <a:solidFill>
                  <a:srgbClr val="FFFFFF"/>
                </a:solidFill>
              </a:rPr>
            </a:br>
            <a:r>
              <a:rPr lang="en-US" altLang="ko-KR" b="1" dirty="0">
                <a:solidFill>
                  <a:srgbClr val="FFFFFF"/>
                </a:solidFill>
              </a:rPr>
              <a:t>s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8BCF4B-B246-4E29-8410-3D3663F2C8CA}"/>
              </a:ext>
            </a:extLst>
          </p:cNvPr>
          <p:cNvSpPr/>
          <p:nvPr/>
        </p:nvSpPr>
        <p:spPr>
          <a:xfrm>
            <a:off x="2484403" y="516835"/>
            <a:ext cx="9263269" cy="59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E8C38-58DA-4B29-9D98-4DB0E68C7EAA}"/>
              </a:ext>
            </a:extLst>
          </p:cNvPr>
          <p:cNvSpPr txBox="1"/>
          <p:nvPr/>
        </p:nvSpPr>
        <p:spPr>
          <a:xfrm>
            <a:off x="3441793" y="688126"/>
            <a:ext cx="7348487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0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가입 방법 선택</a:t>
            </a:r>
            <a:endParaRPr lang="en-US" altLang="ko-KR" sz="50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5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 </a:t>
            </a:r>
            <a:r>
              <a:rPr lang="ko-KR" altLang="en-US" sz="35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회원 가입</a:t>
            </a:r>
            <a:endParaRPr lang="en-US" altLang="ko-KR" sz="35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카카오톡</a:t>
            </a:r>
            <a:endParaRPr kumimoji="0" lang="en-US" altLang="ko-KR" sz="3500" b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5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네이버</a:t>
            </a:r>
            <a:endParaRPr lang="en-US" altLang="ko-KR" sz="35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----- </a:t>
            </a:r>
            <a:r>
              <a:rPr kumimoji="0" lang="ko-KR" altLang="en-US" sz="4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혹시 회원이신 가요</a:t>
            </a:r>
            <a:r>
              <a:rPr kumimoji="0" lang="en-US" altLang="ko-KR" sz="4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 -----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5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728057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AA5243E-7C4C-4A31-9C47-C56AD7F7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99165" cy="248144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회원가입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87BD8A-421C-4643-8418-4EF7DE6FCF88}"/>
              </a:ext>
            </a:extLst>
          </p:cNvPr>
          <p:cNvSpPr/>
          <p:nvPr/>
        </p:nvSpPr>
        <p:spPr>
          <a:xfrm>
            <a:off x="2484403" y="516835"/>
            <a:ext cx="9263269" cy="59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1601C-402E-4B6C-B648-A88488A30209}"/>
              </a:ext>
            </a:extLst>
          </p:cNvPr>
          <p:cNvSpPr txBox="1"/>
          <p:nvPr/>
        </p:nvSpPr>
        <p:spPr>
          <a:xfrm>
            <a:off x="2671023" y="703455"/>
            <a:ext cx="1176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Join</a:t>
            </a:r>
            <a:endParaRPr lang="ko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715CA-B663-4E4B-8098-968D0C69D997}"/>
              </a:ext>
            </a:extLst>
          </p:cNvPr>
          <p:cNvSpPr txBox="1"/>
          <p:nvPr/>
        </p:nvSpPr>
        <p:spPr>
          <a:xfrm>
            <a:off x="2888967" y="1522993"/>
            <a:ext cx="8324715" cy="4139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아이디</a:t>
            </a:r>
            <a:endParaRPr lang="en-US" altLang="ko-KR" sz="2500" dirty="0"/>
          </a:p>
          <a:p>
            <a:r>
              <a:rPr lang="en-US" altLang="ko-KR" sz="1500" dirty="0"/>
              <a:t> </a:t>
            </a:r>
          </a:p>
          <a:p>
            <a:r>
              <a:rPr lang="ko-KR" altLang="en-US" sz="2500" dirty="0"/>
              <a:t>비밀번호</a:t>
            </a:r>
            <a:endParaRPr lang="en-US" altLang="ko-KR" sz="2500" dirty="0"/>
          </a:p>
          <a:p>
            <a:r>
              <a:rPr lang="en-US" altLang="ko-KR" sz="1500" dirty="0"/>
              <a:t> </a:t>
            </a:r>
          </a:p>
          <a:p>
            <a:r>
              <a:rPr lang="ko-KR" altLang="en-US" sz="2500" dirty="0"/>
              <a:t>비밀번호 확인</a:t>
            </a:r>
            <a:endParaRPr lang="en-US" altLang="ko-KR" sz="2500" dirty="0"/>
          </a:p>
          <a:p>
            <a:r>
              <a:rPr lang="en-US" altLang="ko-KR" sz="1500" dirty="0"/>
              <a:t> </a:t>
            </a:r>
          </a:p>
          <a:p>
            <a:r>
              <a:rPr lang="ko-KR" altLang="en-US" sz="2500" dirty="0"/>
              <a:t>이름</a:t>
            </a:r>
            <a:r>
              <a:rPr lang="en-US" altLang="ko-KR" sz="2500" dirty="0"/>
              <a:t>					| </a:t>
            </a:r>
            <a:r>
              <a:rPr lang="ko-KR" altLang="en-US" sz="2500" dirty="0"/>
              <a:t>성별</a:t>
            </a:r>
            <a:r>
              <a:rPr lang="en-US" altLang="ko-KR" sz="2500" dirty="0"/>
              <a:t>		</a:t>
            </a:r>
            <a:r>
              <a:rPr lang="ko-KR" altLang="en-US" sz="2500" dirty="0"/>
              <a:t>남자</a:t>
            </a:r>
            <a:r>
              <a:rPr lang="en-US" altLang="ko-KR" sz="2500" dirty="0"/>
              <a:t>	 </a:t>
            </a:r>
            <a:r>
              <a:rPr lang="ko-KR" altLang="en-US" sz="2500" dirty="0"/>
              <a:t>여자</a:t>
            </a:r>
            <a:endParaRPr lang="en-US" altLang="ko-KR" sz="2500" dirty="0"/>
          </a:p>
          <a:p>
            <a:r>
              <a:rPr lang="en-US" altLang="ko-KR" sz="1500" dirty="0"/>
              <a:t> </a:t>
            </a:r>
          </a:p>
          <a:p>
            <a:r>
              <a:rPr lang="ko-KR" altLang="en-US" sz="2500" dirty="0"/>
              <a:t>출생일</a:t>
            </a:r>
            <a:r>
              <a:rPr lang="en-US" altLang="ko-KR" sz="2500" dirty="0"/>
              <a:t>		</a:t>
            </a:r>
            <a:r>
              <a:rPr lang="ko-KR" altLang="en-US" sz="2500" dirty="0"/>
              <a:t>년</a:t>
            </a:r>
            <a:r>
              <a:rPr lang="en-US" altLang="ko-KR" sz="2500" dirty="0"/>
              <a:t>	    </a:t>
            </a:r>
            <a:r>
              <a:rPr lang="ko-KR" altLang="en-US" sz="2500" dirty="0"/>
              <a:t>월</a:t>
            </a:r>
            <a:r>
              <a:rPr lang="en-US" altLang="ko-KR" sz="2500" dirty="0"/>
              <a:t>	       </a:t>
            </a:r>
            <a:r>
              <a:rPr lang="ko-KR" altLang="en-US" sz="2500" dirty="0"/>
              <a:t>일</a:t>
            </a:r>
            <a:r>
              <a:rPr lang="en-US" altLang="ko-KR" sz="2500" dirty="0"/>
              <a:t>	</a:t>
            </a:r>
            <a:r>
              <a:rPr lang="ko-KR" altLang="en-US" sz="2500" dirty="0"/>
              <a:t>양력</a:t>
            </a:r>
            <a:r>
              <a:rPr lang="en-US" altLang="ko-KR" sz="2500" dirty="0"/>
              <a:t>	 </a:t>
            </a:r>
            <a:r>
              <a:rPr lang="ko-KR" altLang="en-US" sz="2500" dirty="0"/>
              <a:t>음력</a:t>
            </a:r>
            <a:endParaRPr lang="en-US" altLang="ko-KR" sz="2500" dirty="0"/>
          </a:p>
          <a:p>
            <a:r>
              <a:rPr lang="en-US" altLang="ko-KR" sz="1500" dirty="0"/>
              <a:t> </a:t>
            </a:r>
          </a:p>
          <a:p>
            <a:r>
              <a:rPr lang="ko-KR" altLang="en-US" sz="2500" dirty="0"/>
              <a:t>이메일</a:t>
            </a:r>
            <a:r>
              <a:rPr lang="en-US" altLang="ko-KR" sz="2500" dirty="0"/>
              <a:t>			</a:t>
            </a:r>
          </a:p>
          <a:p>
            <a:r>
              <a:rPr lang="en-US" altLang="ko-KR" sz="1500" dirty="0"/>
              <a:t> </a:t>
            </a:r>
          </a:p>
          <a:p>
            <a:r>
              <a:rPr lang="ko-KR" altLang="en-US" sz="2300" dirty="0"/>
              <a:t>전화번호</a:t>
            </a:r>
            <a:endParaRPr lang="en-US" altLang="ko-KR" sz="23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FEF000-722C-4AEC-A1FB-39727C5EAED8}"/>
              </a:ext>
            </a:extLst>
          </p:cNvPr>
          <p:cNvSpPr/>
          <p:nvPr/>
        </p:nvSpPr>
        <p:spPr>
          <a:xfrm>
            <a:off x="5364367" y="1493874"/>
            <a:ext cx="5005276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EF2353-D95A-404F-8617-153A68CAE557}"/>
              </a:ext>
            </a:extLst>
          </p:cNvPr>
          <p:cNvSpPr/>
          <p:nvPr/>
        </p:nvSpPr>
        <p:spPr>
          <a:xfrm>
            <a:off x="5375735" y="2151371"/>
            <a:ext cx="5005276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4F5A3F-C5B2-4F8F-A061-29DE68AFCA2F}"/>
              </a:ext>
            </a:extLst>
          </p:cNvPr>
          <p:cNvSpPr/>
          <p:nvPr/>
        </p:nvSpPr>
        <p:spPr>
          <a:xfrm>
            <a:off x="5364367" y="2764384"/>
            <a:ext cx="5005276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53690B-C1F8-44A3-982B-6A34CD78680F}"/>
              </a:ext>
            </a:extLst>
          </p:cNvPr>
          <p:cNvSpPr/>
          <p:nvPr/>
        </p:nvSpPr>
        <p:spPr>
          <a:xfrm>
            <a:off x="4226767" y="3363994"/>
            <a:ext cx="3123414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8E9287-F429-49EB-B04A-93198B29569D}"/>
              </a:ext>
            </a:extLst>
          </p:cNvPr>
          <p:cNvSpPr/>
          <p:nvPr/>
        </p:nvSpPr>
        <p:spPr>
          <a:xfrm>
            <a:off x="4226767" y="3966671"/>
            <a:ext cx="1399592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989C80-EBC1-4BEC-AAE7-B39DB43B19AE}"/>
              </a:ext>
            </a:extLst>
          </p:cNvPr>
          <p:cNvSpPr/>
          <p:nvPr/>
        </p:nvSpPr>
        <p:spPr>
          <a:xfrm>
            <a:off x="6136044" y="3963604"/>
            <a:ext cx="774442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06FBF3-2FC7-442D-B3A9-D9FBBF417E10}"/>
              </a:ext>
            </a:extLst>
          </p:cNvPr>
          <p:cNvSpPr/>
          <p:nvPr/>
        </p:nvSpPr>
        <p:spPr>
          <a:xfrm>
            <a:off x="7462722" y="3963604"/>
            <a:ext cx="774442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A72E40-32AD-45D3-80C2-7F115262A8F7}"/>
              </a:ext>
            </a:extLst>
          </p:cNvPr>
          <p:cNvSpPr/>
          <p:nvPr/>
        </p:nvSpPr>
        <p:spPr>
          <a:xfrm>
            <a:off x="4226767" y="4579854"/>
            <a:ext cx="2145782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C5A2FD-1DB4-4339-BB3A-1A993D19FED7}"/>
              </a:ext>
            </a:extLst>
          </p:cNvPr>
          <p:cNvSpPr/>
          <p:nvPr/>
        </p:nvSpPr>
        <p:spPr>
          <a:xfrm>
            <a:off x="6910486" y="4579854"/>
            <a:ext cx="2989294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59B39E-C7F1-4DB9-BA6A-CB2DECE34CAE}"/>
              </a:ext>
            </a:extLst>
          </p:cNvPr>
          <p:cNvSpPr txBox="1"/>
          <p:nvPr/>
        </p:nvSpPr>
        <p:spPr>
          <a:xfrm>
            <a:off x="6411631" y="4580866"/>
            <a:ext cx="4988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@</a:t>
            </a:r>
            <a:endParaRPr lang="ko-KR" altLang="en-US" sz="25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2CCACD-1957-4292-8FB8-CC96FF7EC95E}"/>
              </a:ext>
            </a:extLst>
          </p:cNvPr>
          <p:cNvSpPr/>
          <p:nvPr/>
        </p:nvSpPr>
        <p:spPr>
          <a:xfrm>
            <a:off x="5906280" y="5155538"/>
            <a:ext cx="1148968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FE2153-77A9-441F-BB47-7973CE56B6EA}"/>
              </a:ext>
            </a:extLst>
          </p:cNvPr>
          <p:cNvSpPr/>
          <p:nvPr/>
        </p:nvSpPr>
        <p:spPr>
          <a:xfrm>
            <a:off x="7541666" y="5155536"/>
            <a:ext cx="1399592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3E5E6B-33AD-40D5-B72C-DBAFA421BA6C}"/>
              </a:ext>
            </a:extLst>
          </p:cNvPr>
          <p:cNvSpPr/>
          <p:nvPr/>
        </p:nvSpPr>
        <p:spPr>
          <a:xfrm>
            <a:off x="9529456" y="5141562"/>
            <a:ext cx="1399592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E422DC-842A-4860-B8A7-00E05A5A0EAE}"/>
              </a:ext>
            </a:extLst>
          </p:cNvPr>
          <p:cNvSpPr/>
          <p:nvPr/>
        </p:nvSpPr>
        <p:spPr>
          <a:xfrm>
            <a:off x="4226767" y="5155536"/>
            <a:ext cx="1399592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9301B-AB1C-4EE9-9A80-95C8101DC004}"/>
              </a:ext>
            </a:extLst>
          </p:cNvPr>
          <p:cNvSpPr txBox="1"/>
          <p:nvPr/>
        </p:nvSpPr>
        <p:spPr>
          <a:xfrm>
            <a:off x="7139969" y="5143276"/>
            <a:ext cx="3161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-</a:t>
            </a:r>
            <a:endParaRPr lang="ko-KR" altLang="en-US" sz="25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CD7038-2835-4393-B12F-09F836476A52}"/>
              </a:ext>
            </a:extLst>
          </p:cNvPr>
          <p:cNvSpPr txBox="1"/>
          <p:nvPr/>
        </p:nvSpPr>
        <p:spPr>
          <a:xfrm>
            <a:off x="9064016" y="5148387"/>
            <a:ext cx="3161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-</a:t>
            </a:r>
            <a:endParaRPr lang="ko-KR" altLang="en-US" sz="25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E8393C-EF53-4747-B588-34D661AF234E}"/>
              </a:ext>
            </a:extLst>
          </p:cNvPr>
          <p:cNvSpPr txBox="1"/>
          <p:nvPr/>
        </p:nvSpPr>
        <p:spPr>
          <a:xfrm>
            <a:off x="5236394" y="5814304"/>
            <a:ext cx="1467068" cy="4770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가입하기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470AFC-147E-4ECE-B7BB-2A61A072B75E}"/>
              </a:ext>
            </a:extLst>
          </p:cNvPr>
          <p:cNvSpPr txBox="1"/>
          <p:nvPr/>
        </p:nvSpPr>
        <p:spPr>
          <a:xfrm>
            <a:off x="7656116" y="5810875"/>
            <a:ext cx="1579278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다시</a:t>
            </a:r>
            <a:r>
              <a:rPr lang="ko-KR" altLang="en-US" sz="2000" dirty="0"/>
              <a:t> </a:t>
            </a:r>
            <a:r>
              <a:rPr lang="ko-KR" altLang="en-US" sz="2500" dirty="0"/>
              <a:t>입력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5B6AB09-16E9-4C4F-9B65-D15EEA5C48FA}"/>
              </a:ext>
            </a:extLst>
          </p:cNvPr>
          <p:cNvSpPr/>
          <p:nvPr/>
        </p:nvSpPr>
        <p:spPr>
          <a:xfrm>
            <a:off x="8964061" y="3419926"/>
            <a:ext cx="329641" cy="329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0816BB9-A029-4FF5-947D-33D7D29B207F}"/>
              </a:ext>
            </a:extLst>
          </p:cNvPr>
          <p:cNvSpPr/>
          <p:nvPr/>
        </p:nvSpPr>
        <p:spPr>
          <a:xfrm>
            <a:off x="10055100" y="3419926"/>
            <a:ext cx="329641" cy="329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47AF7D1-81A4-4F12-A06B-A4CB1AC1F793}"/>
              </a:ext>
            </a:extLst>
          </p:cNvPr>
          <p:cNvSpPr/>
          <p:nvPr/>
        </p:nvSpPr>
        <p:spPr>
          <a:xfrm>
            <a:off x="8960331" y="4030561"/>
            <a:ext cx="329641" cy="329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2656EA7-FE2C-4E68-8D58-CB0BBBCC8152}"/>
              </a:ext>
            </a:extLst>
          </p:cNvPr>
          <p:cNvSpPr/>
          <p:nvPr/>
        </p:nvSpPr>
        <p:spPr>
          <a:xfrm>
            <a:off x="10051370" y="4030561"/>
            <a:ext cx="329641" cy="329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A7C668-D4C9-4FE9-A1E7-B79D8BEE01A7}"/>
              </a:ext>
            </a:extLst>
          </p:cNvPr>
          <p:cNvSpPr txBox="1"/>
          <p:nvPr/>
        </p:nvSpPr>
        <p:spPr>
          <a:xfrm>
            <a:off x="10625591" y="1477911"/>
            <a:ext cx="3321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?</a:t>
            </a:r>
            <a:endParaRPr lang="ko-KR" altLang="en-US" sz="2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5B58D-55D0-48C1-AC42-B9C6808BCBAF}"/>
              </a:ext>
            </a:extLst>
          </p:cNvPr>
          <p:cNvSpPr txBox="1"/>
          <p:nvPr/>
        </p:nvSpPr>
        <p:spPr>
          <a:xfrm>
            <a:off x="10619504" y="2139111"/>
            <a:ext cx="3321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?</a:t>
            </a:r>
            <a:endParaRPr lang="ko-KR" altLang="en-US" sz="2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E6D825-4B4F-4BD8-A5B8-D0BE48709625}"/>
              </a:ext>
            </a:extLst>
          </p:cNvPr>
          <p:cNvSpPr txBox="1"/>
          <p:nvPr/>
        </p:nvSpPr>
        <p:spPr>
          <a:xfrm>
            <a:off x="10619504" y="2752124"/>
            <a:ext cx="3321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?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45497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ABFFBC"/>
      </a:dk1>
      <a:lt1>
        <a:sysClr val="window" lastClr="20202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516</Words>
  <Application>Microsoft Office PowerPoint</Application>
  <PresentationFormat>와이드스크린</PresentationFormat>
  <Paragraphs>179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Couple Web/App</vt:lpstr>
      <vt:lpstr>목차</vt:lpstr>
      <vt:lpstr>사용한 프로그램</vt:lpstr>
      <vt:lpstr>페이지 구성</vt:lpstr>
      <vt:lpstr>역사기록</vt:lpstr>
      <vt:lpstr>페이지</vt:lpstr>
      <vt:lpstr>초반</vt:lpstr>
      <vt:lpstr>초반  Y e s</vt:lpstr>
      <vt:lpstr>회원가입</vt:lpstr>
      <vt:lpstr>로그인</vt:lpstr>
      <vt:lpstr>홈 1</vt:lpstr>
      <vt:lpstr>홈 2</vt:lpstr>
      <vt:lpstr>홈 3</vt:lpstr>
      <vt:lpstr>홈 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DB Table </vt:lpstr>
      <vt:lpstr>관리자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Couple Web/App</dc:title>
  <dc:creator>송 주리</dc:creator>
  <cp:lastModifiedBy>송 주리</cp:lastModifiedBy>
  <cp:revision>8</cp:revision>
  <dcterms:created xsi:type="dcterms:W3CDTF">2021-12-05T12:40:42Z</dcterms:created>
  <dcterms:modified xsi:type="dcterms:W3CDTF">2021-12-10T09:03:45Z</dcterms:modified>
</cp:coreProperties>
</file>