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86" r:id="rId5"/>
    <p:sldId id="258" r:id="rId6"/>
    <p:sldId id="287" r:id="rId7"/>
    <p:sldId id="288" r:id="rId8"/>
    <p:sldId id="289" r:id="rId9"/>
    <p:sldId id="290" r:id="rId10"/>
    <p:sldId id="291" r:id="rId11"/>
    <p:sldId id="292" r:id="rId12"/>
    <p:sldId id="293" r:id="rId13"/>
    <p:sldId id="294" r:id="rId14"/>
    <p:sldId id="295" r:id="rId15"/>
    <p:sldId id="297" r:id="rId16"/>
    <p:sldId id="298" r:id="rId17"/>
    <p:sldId id="299" r:id="rId18"/>
    <p:sldId id="300" r:id="rId19"/>
    <p:sldId id="29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655" autoAdjust="0"/>
  </p:normalViewPr>
  <p:slideViewPr>
    <p:cSldViewPr snapToGrid="0">
      <p:cViewPr varScale="1">
        <p:scale>
          <a:sx n="76" d="100"/>
          <a:sy n="76" d="100"/>
        </p:scale>
        <p:origin x="62" y="48"/>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A44818-1194-4772-8C84-E71460FBDB38}" type="doc">
      <dgm:prSet loTypeId="urn:microsoft.com/office/officeart/2018/2/layout/IconVerticalSolidList" loCatId="icon" qsTypeId="urn:microsoft.com/office/officeart/2005/8/quickstyle/simple1" qsCatId="simple" csTypeId="urn:microsoft.com/office/officeart/2005/8/colors/accent0_3" csCatId="mainScheme" phldr="1"/>
      <dgm:spPr/>
      <dgm:t>
        <a:bodyPr/>
        <a:lstStyle/>
        <a:p>
          <a:endParaRPr lang="en-US"/>
        </a:p>
      </dgm:t>
    </dgm:pt>
    <dgm:pt modelId="{13A7D872-1A15-4459-A458-CBEFAAEA2F95}">
      <dgm:prSet/>
      <dgm:spPr/>
      <dgm:t>
        <a:bodyPr/>
        <a:lstStyle/>
        <a:p>
          <a:pPr>
            <a:lnSpc>
              <a:spcPct val="100000"/>
            </a:lnSpc>
          </a:pPr>
          <a:r>
            <a:rPr lang="en-US" dirty="0"/>
            <a:t>Name : </a:t>
          </a:r>
          <a:r>
            <a:rPr lang="en-US" b="0" dirty="0"/>
            <a:t>Bootcamp | HTML CSS Coding for Website Development|Web Designing| Foundation for React JS, Bootstrap.</a:t>
          </a:r>
          <a:endParaRPr lang="en-US" dirty="0"/>
        </a:p>
      </dgm:t>
    </dgm:pt>
    <dgm:pt modelId="{CAAAEA6C-5DDB-4C17-A890-C63D8155D911}" type="parTrans" cxnId="{851162F1-E21D-4231-B521-56A741A4EBDE}">
      <dgm:prSet/>
      <dgm:spPr/>
      <dgm:t>
        <a:bodyPr/>
        <a:lstStyle/>
        <a:p>
          <a:endParaRPr lang="en-US"/>
        </a:p>
      </dgm:t>
    </dgm:pt>
    <dgm:pt modelId="{87F7D383-3F94-4791-8AE2-E9035B8DF3E4}" type="sibTrans" cxnId="{851162F1-E21D-4231-B521-56A741A4EBDE}">
      <dgm:prSet/>
      <dgm:spPr/>
      <dgm:t>
        <a:bodyPr/>
        <a:lstStyle/>
        <a:p>
          <a:endParaRPr lang="en-US"/>
        </a:p>
      </dgm:t>
    </dgm:pt>
    <dgm:pt modelId="{2CC37D25-AF82-4F9C-87DF-BD014A824514}">
      <dgm:prSet/>
      <dgm:spPr/>
      <dgm:t>
        <a:bodyPr/>
        <a:lstStyle/>
        <a:p>
          <a:pPr>
            <a:lnSpc>
              <a:spcPct val="100000"/>
            </a:lnSpc>
          </a:pPr>
          <a:r>
            <a:rPr lang="en-US"/>
            <a:t>Platform : </a:t>
          </a:r>
          <a:r>
            <a:rPr lang="en-US" b="0"/>
            <a:t>Udemy </a:t>
          </a:r>
          <a:endParaRPr lang="en-US"/>
        </a:p>
      </dgm:t>
    </dgm:pt>
    <dgm:pt modelId="{A6BD209F-995B-4958-896D-3A607E279DA7}" type="parTrans" cxnId="{051E87BA-EBB0-4BED-91CE-2C9DA09E33B4}">
      <dgm:prSet/>
      <dgm:spPr/>
      <dgm:t>
        <a:bodyPr/>
        <a:lstStyle/>
        <a:p>
          <a:endParaRPr lang="en-US"/>
        </a:p>
      </dgm:t>
    </dgm:pt>
    <dgm:pt modelId="{1C5F17DD-C34C-48DB-8EA2-12ECD47149A2}" type="sibTrans" cxnId="{051E87BA-EBB0-4BED-91CE-2C9DA09E33B4}">
      <dgm:prSet/>
      <dgm:spPr/>
      <dgm:t>
        <a:bodyPr/>
        <a:lstStyle/>
        <a:p>
          <a:endParaRPr lang="en-US"/>
        </a:p>
      </dgm:t>
    </dgm:pt>
    <dgm:pt modelId="{F87FD530-5E5D-42D0-83AF-DBC4752ACCDC}">
      <dgm:prSet/>
      <dgm:spPr/>
      <dgm:t>
        <a:bodyPr/>
        <a:lstStyle/>
        <a:p>
          <a:pPr>
            <a:lnSpc>
              <a:spcPct val="100000"/>
            </a:lnSpc>
          </a:pPr>
          <a:r>
            <a:rPr lang="en-US" dirty="0"/>
            <a:t>URL : </a:t>
          </a:r>
          <a:r>
            <a:rPr lang="en-US" b="0" dirty="0"/>
            <a:t>https://www.udemy.com/course/master-in-html-css-coding-for-webdesign/?srsltid=AfmBOopZUUYnQx5svATr6VTBy9n4eIgZzKCJiDCQONZHTl3BN1fHjrgV&amp;couponCode=ST22MT240325G3</a:t>
          </a:r>
          <a:endParaRPr lang="en-US" dirty="0"/>
        </a:p>
      </dgm:t>
    </dgm:pt>
    <dgm:pt modelId="{09570321-25C0-43E2-BDB1-693938990CDE}" type="parTrans" cxnId="{F38FFC22-0FEE-4296-8DD7-F7573476B846}">
      <dgm:prSet/>
      <dgm:spPr/>
      <dgm:t>
        <a:bodyPr/>
        <a:lstStyle/>
        <a:p>
          <a:endParaRPr lang="en-US"/>
        </a:p>
      </dgm:t>
    </dgm:pt>
    <dgm:pt modelId="{FED559D1-9157-46E1-8CB9-22BDD962CCB6}" type="sibTrans" cxnId="{F38FFC22-0FEE-4296-8DD7-F7573476B846}">
      <dgm:prSet/>
      <dgm:spPr/>
      <dgm:t>
        <a:bodyPr/>
        <a:lstStyle/>
        <a:p>
          <a:endParaRPr lang="en-US"/>
        </a:p>
      </dgm:t>
    </dgm:pt>
    <dgm:pt modelId="{A3DF65AE-B4D7-4F2E-A8B6-CEDD9630CB34}">
      <dgm:prSet/>
      <dgm:spPr/>
      <dgm:t>
        <a:bodyPr/>
        <a:lstStyle/>
        <a:p>
          <a:pPr>
            <a:lnSpc>
              <a:spcPct val="100000"/>
            </a:lnSpc>
          </a:pPr>
          <a:r>
            <a:rPr lang="en-US" dirty="0"/>
            <a:t>Instructor :</a:t>
          </a:r>
          <a:r>
            <a:rPr lang="en-US" b="0" dirty="0"/>
            <a:t>Jafri Code, Faisal Zamir</a:t>
          </a:r>
          <a:endParaRPr lang="en-US" dirty="0"/>
        </a:p>
      </dgm:t>
    </dgm:pt>
    <dgm:pt modelId="{A9D5836D-022A-42C1-9E74-F0443AAF236A}" type="parTrans" cxnId="{B270610D-0431-4A9A-A652-6C090F0DDBA5}">
      <dgm:prSet/>
      <dgm:spPr/>
      <dgm:t>
        <a:bodyPr/>
        <a:lstStyle/>
        <a:p>
          <a:endParaRPr lang="en-US"/>
        </a:p>
      </dgm:t>
    </dgm:pt>
    <dgm:pt modelId="{C2DB69AD-58D7-4732-9EDB-74288508845B}" type="sibTrans" cxnId="{B270610D-0431-4A9A-A652-6C090F0DDBA5}">
      <dgm:prSet/>
      <dgm:spPr/>
      <dgm:t>
        <a:bodyPr/>
        <a:lstStyle/>
        <a:p>
          <a:endParaRPr lang="en-US"/>
        </a:p>
      </dgm:t>
    </dgm:pt>
    <dgm:pt modelId="{99741E6E-DE49-4D79-A5EF-A1C3D435D4E7}" type="pres">
      <dgm:prSet presAssocID="{5AA44818-1194-4772-8C84-E71460FBDB38}" presName="root" presStyleCnt="0">
        <dgm:presLayoutVars>
          <dgm:dir/>
          <dgm:resizeHandles val="exact"/>
        </dgm:presLayoutVars>
      </dgm:prSet>
      <dgm:spPr/>
    </dgm:pt>
    <dgm:pt modelId="{2ED34998-902D-4364-931B-10E5EDEFACC6}" type="pres">
      <dgm:prSet presAssocID="{13A7D872-1A15-4459-A458-CBEFAAEA2F95}" presName="compNode" presStyleCnt="0"/>
      <dgm:spPr/>
    </dgm:pt>
    <dgm:pt modelId="{0A12BBD5-EA87-48BD-B522-C0B01AE9270E}" type="pres">
      <dgm:prSet presAssocID="{13A7D872-1A15-4459-A458-CBEFAAEA2F95}" presName="bgRect" presStyleLbl="bgShp" presStyleIdx="0" presStyleCnt="4"/>
      <dgm:spPr/>
    </dgm:pt>
    <dgm:pt modelId="{236376FF-DD2A-4860-8836-88D806E0B9D8}" type="pres">
      <dgm:prSet presAssocID="{13A7D872-1A15-4459-A458-CBEFAAEA2F9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A1A0AB89-6BE6-470A-BE99-77D2A1BDB473}" type="pres">
      <dgm:prSet presAssocID="{13A7D872-1A15-4459-A458-CBEFAAEA2F95}" presName="spaceRect" presStyleCnt="0"/>
      <dgm:spPr/>
    </dgm:pt>
    <dgm:pt modelId="{2F26CF04-18A7-4009-AE22-B1EDF1AE3159}" type="pres">
      <dgm:prSet presAssocID="{13A7D872-1A15-4459-A458-CBEFAAEA2F95}" presName="parTx" presStyleLbl="revTx" presStyleIdx="0" presStyleCnt="4">
        <dgm:presLayoutVars>
          <dgm:chMax val="0"/>
          <dgm:chPref val="0"/>
        </dgm:presLayoutVars>
      </dgm:prSet>
      <dgm:spPr/>
    </dgm:pt>
    <dgm:pt modelId="{6C3BAEBD-2D48-41F2-B3EF-CC97EF96284F}" type="pres">
      <dgm:prSet presAssocID="{87F7D383-3F94-4791-8AE2-E9035B8DF3E4}" presName="sibTrans" presStyleCnt="0"/>
      <dgm:spPr/>
    </dgm:pt>
    <dgm:pt modelId="{9C2D78B6-F7E9-4C9F-A22B-1AA1425872AE}" type="pres">
      <dgm:prSet presAssocID="{2CC37D25-AF82-4F9C-87DF-BD014A824514}" presName="compNode" presStyleCnt="0"/>
      <dgm:spPr/>
    </dgm:pt>
    <dgm:pt modelId="{4E1DCCC2-0AA9-4283-B6BA-A0F79CCEB7CA}" type="pres">
      <dgm:prSet presAssocID="{2CC37D25-AF82-4F9C-87DF-BD014A824514}" presName="bgRect" presStyleLbl="bgShp" presStyleIdx="1" presStyleCnt="4"/>
      <dgm:spPr/>
    </dgm:pt>
    <dgm:pt modelId="{37344375-5DFC-4133-BEF4-38F72414C923}" type="pres">
      <dgm:prSet presAssocID="{2CC37D25-AF82-4F9C-87DF-BD014A82451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mart Phone"/>
        </a:ext>
      </dgm:extLst>
    </dgm:pt>
    <dgm:pt modelId="{E7325F4A-9BE2-4503-AC7F-B803FD18111E}" type="pres">
      <dgm:prSet presAssocID="{2CC37D25-AF82-4F9C-87DF-BD014A824514}" presName="spaceRect" presStyleCnt="0"/>
      <dgm:spPr/>
    </dgm:pt>
    <dgm:pt modelId="{33E30FE7-CC4D-466A-883B-2760C4887CDC}" type="pres">
      <dgm:prSet presAssocID="{2CC37D25-AF82-4F9C-87DF-BD014A824514}" presName="parTx" presStyleLbl="revTx" presStyleIdx="1" presStyleCnt="4">
        <dgm:presLayoutVars>
          <dgm:chMax val="0"/>
          <dgm:chPref val="0"/>
        </dgm:presLayoutVars>
      </dgm:prSet>
      <dgm:spPr/>
    </dgm:pt>
    <dgm:pt modelId="{3BFD32E0-9AA0-4A02-B311-31C189E7DBC7}" type="pres">
      <dgm:prSet presAssocID="{1C5F17DD-C34C-48DB-8EA2-12ECD47149A2}" presName="sibTrans" presStyleCnt="0"/>
      <dgm:spPr/>
    </dgm:pt>
    <dgm:pt modelId="{1829B194-E59C-49DB-B54B-6C151F545F8D}" type="pres">
      <dgm:prSet presAssocID="{F87FD530-5E5D-42D0-83AF-DBC4752ACCDC}" presName="compNode" presStyleCnt="0"/>
      <dgm:spPr/>
    </dgm:pt>
    <dgm:pt modelId="{B3F35DD9-6F5A-4387-9BBE-E5BD032248D7}" type="pres">
      <dgm:prSet presAssocID="{F87FD530-5E5D-42D0-83AF-DBC4752ACCDC}" presName="bgRect" presStyleLbl="bgShp" presStyleIdx="2" presStyleCnt="4"/>
      <dgm:spPr/>
    </dgm:pt>
    <dgm:pt modelId="{2BC6BF4D-D112-4123-82AB-4E2FDA0876A6}" type="pres">
      <dgm:prSet presAssocID="{F87FD530-5E5D-42D0-83AF-DBC4752ACCD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osed Quotation Mark"/>
        </a:ext>
      </dgm:extLst>
    </dgm:pt>
    <dgm:pt modelId="{EFD1F136-688D-4363-8121-A575C7B7A977}" type="pres">
      <dgm:prSet presAssocID="{F87FD530-5E5D-42D0-83AF-DBC4752ACCDC}" presName="spaceRect" presStyleCnt="0"/>
      <dgm:spPr/>
    </dgm:pt>
    <dgm:pt modelId="{E9A2241A-721B-41F3-A815-197BECF2E214}" type="pres">
      <dgm:prSet presAssocID="{F87FD530-5E5D-42D0-83AF-DBC4752ACCDC}" presName="parTx" presStyleLbl="revTx" presStyleIdx="2" presStyleCnt="4">
        <dgm:presLayoutVars>
          <dgm:chMax val="0"/>
          <dgm:chPref val="0"/>
        </dgm:presLayoutVars>
      </dgm:prSet>
      <dgm:spPr/>
    </dgm:pt>
    <dgm:pt modelId="{86D90B19-3667-42C3-A2B8-1B3520ECD9A9}" type="pres">
      <dgm:prSet presAssocID="{FED559D1-9157-46E1-8CB9-22BDD962CCB6}" presName="sibTrans" presStyleCnt="0"/>
      <dgm:spPr/>
    </dgm:pt>
    <dgm:pt modelId="{ECFC28B0-B987-47A7-8F38-B0312B69B684}" type="pres">
      <dgm:prSet presAssocID="{A3DF65AE-B4D7-4F2E-A8B6-CEDD9630CB34}" presName="compNode" presStyleCnt="0"/>
      <dgm:spPr/>
    </dgm:pt>
    <dgm:pt modelId="{1E1D2D6E-6D11-48FF-A1BC-749229D5E18E}" type="pres">
      <dgm:prSet presAssocID="{A3DF65AE-B4D7-4F2E-A8B6-CEDD9630CB34}" presName="bgRect" presStyleLbl="bgShp" presStyleIdx="3" presStyleCnt="4"/>
      <dgm:spPr/>
    </dgm:pt>
    <dgm:pt modelId="{E9C05E68-61EE-436A-A02B-22D4477BEF24}" type="pres">
      <dgm:prSet presAssocID="{A3DF65AE-B4D7-4F2E-A8B6-CEDD9630CB3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grammer"/>
        </a:ext>
      </dgm:extLst>
    </dgm:pt>
    <dgm:pt modelId="{21A8BEBA-11D1-47DE-ADB3-2137838D85CC}" type="pres">
      <dgm:prSet presAssocID="{A3DF65AE-B4D7-4F2E-A8B6-CEDD9630CB34}" presName="spaceRect" presStyleCnt="0"/>
      <dgm:spPr/>
    </dgm:pt>
    <dgm:pt modelId="{9C540CB9-13DE-4DB6-A36E-57C3CD86D465}" type="pres">
      <dgm:prSet presAssocID="{A3DF65AE-B4D7-4F2E-A8B6-CEDD9630CB34}" presName="parTx" presStyleLbl="revTx" presStyleIdx="3" presStyleCnt="4">
        <dgm:presLayoutVars>
          <dgm:chMax val="0"/>
          <dgm:chPref val="0"/>
        </dgm:presLayoutVars>
      </dgm:prSet>
      <dgm:spPr/>
    </dgm:pt>
  </dgm:ptLst>
  <dgm:cxnLst>
    <dgm:cxn modelId="{B270610D-0431-4A9A-A652-6C090F0DDBA5}" srcId="{5AA44818-1194-4772-8C84-E71460FBDB38}" destId="{A3DF65AE-B4D7-4F2E-A8B6-CEDD9630CB34}" srcOrd="3" destOrd="0" parTransId="{A9D5836D-022A-42C1-9E74-F0443AAF236A}" sibTransId="{C2DB69AD-58D7-4732-9EDB-74288508845B}"/>
    <dgm:cxn modelId="{F38FFC22-0FEE-4296-8DD7-F7573476B846}" srcId="{5AA44818-1194-4772-8C84-E71460FBDB38}" destId="{F87FD530-5E5D-42D0-83AF-DBC4752ACCDC}" srcOrd="2" destOrd="0" parTransId="{09570321-25C0-43E2-BDB1-693938990CDE}" sibTransId="{FED559D1-9157-46E1-8CB9-22BDD962CCB6}"/>
    <dgm:cxn modelId="{B08B9338-3960-42B8-BB46-9E34B1FC5058}" type="presOf" srcId="{5AA44818-1194-4772-8C84-E71460FBDB38}" destId="{99741E6E-DE49-4D79-A5EF-A1C3D435D4E7}" srcOrd="0" destOrd="0" presId="urn:microsoft.com/office/officeart/2018/2/layout/IconVerticalSolidList"/>
    <dgm:cxn modelId="{E476E561-A416-4408-B95E-0CB051B2311F}" type="presOf" srcId="{F87FD530-5E5D-42D0-83AF-DBC4752ACCDC}" destId="{E9A2241A-721B-41F3-A815-197BECF2E214}" srcOrd="0" destOrd="0" presId="urn:microsoft.com/office/officeart/2018/2/layout/IconVerticalSolidList"/>
    <dgm:cxn modelId="{D1697E6E-C83A-47B7-A1B3-066EEEFE626E}" type="presOf" srcId="{13A7D872-1A15-4459-A458-CBEFAAEA2F95}" destId="{2F26CF04-18A7-4009-AE22-B1EDF1AE3159}" srcOrd="0" destOrd="0" presId="urn:microsoft.com/office/officeart/2018/2/layout/IconVerticalSolidList"/>
    <dgm:cxn modelId="{61A88282-DC64-4F0A-9796-A926B0CBAAC9}" type="presOf" srcId="{A3DF65AE-B4D7-4F2E-A8B6-CEDD9630CB34}" destId="{9C540CB9-13DE-4DB6-A36E-57C3CD86D465}" srcOrd="0" destOrd="0" presId="urn:microsoft.com/office/officeart/2018/2/layout/IconVerticalSolidList"/>
    <dgm:cxn modelId="{051E87BA-EBB0-4BED-91CE-2C9DA09E33B4}" srcId="{5AA44818-1194-4772-8C84-E71460FBDB38}" destId="{2CC37D25-AF82-4F9C-87DF-BD014A824514}" srcOrd="1" destOrd="0" parTransId="{A6BD209F-995B-4958-896D-3A607E279DA7}" sibTransId="{1C5F17DD-C34C-48DB-8EA2-12ECD47149A2}"/>
    <dgm:cxn modelId="{657CC1CF-3608-464D-A13A-1E4EA4547A7D}" type="presOf" srcId="{2CC37D25-AF82-4F9C-87DF-BD014A824514}" destId="{33E30FE7-CC4D-466A-883B-2760C4887CDC}" srcOrd="0" destOrd="0" presId="urn:microsoft.com/office/officeart/2018/2/layout/IconVerticalSolidList"/>
    <dgm:cxn modelId="{851162F1-E21D-4231-B521-56A741A4EBDE}" srcId="{5AA44818-1194-4772-8C84-E71460FBDB38}" destId="{13A7D872-1A15-4459-A458-CBEFAAEA2F95}" srcOrd="0" destOrd="0" parTransId="{CAAAEA6C-5DDB-4C17-A890-C63D8155D911}" sibTransId="{87F7D383-3F94-4791-8AE2-E9035B8DF3E4}"/>
    <dgm:cxn modelId="{953B9060-CC0C-4B41-A81E-D71C86FEBD43}" type="presParOf" srcId="{99741E6E-DE49-4D79-A5EF-A1C3D435D4E7}" destId="{2ED34998-902D-4364-931B-10E5EDEFACC6}" srcOrd="0" destOrd="0" presId="urn:microsoft.com/office/officeart/2018/2/layout/IconVerticalSolidList"/>
    <dgm:cxn modelId="{A062A855-E466-4A4F-B257-30D909524C71}" type="presParOf" srcId="{2ED34998-902D-4364-931B-10E5EDEFACC6}" destId="{0A12BBD5-EA87-48BD-B522-C0B01AE9270E}" srcOrd="0" destOrd="0" presId="urn:microsoft.com/office/officeart/2018/2/layout/IconVerticalSolidList"/>
    <dgm:cxn modelId="{58284231-AAC9-4E78-80E5-440700182FF9}" type="presParOf" srcId="{2ED34998-902D-4364-931B-10E5EDEFACC6}" destId="{236376FF-DD2A-4860-8836-88D806E0B9D8}" srcOrd="1" destOrd="0" presId="urn:microsoft.com/office/officeart/2018/2/layout/IconVerticalSolidList"/>
    <dgm:cxn modelId="{E6EEFF8B-22FE-43FE-9906-4EF411160A5F}" type="presParOf" srcId="{2ED34998-902D-4364-931B-10E5EDEFACC6}" destId="{A1A0AB89-6BE6-470A-BE99-77D2A1BDB473}" srcOrd="2" destOrd="0" presId="urn:microsoft.com/office/officeart/2018/2/layout/IconVerticalSolidList"/>
    <dgm:cxn modelId="{DC815C4B-6638-4E96-B653-FD4DA10BF89A}" type="presParOf" srcId="{2ED34998-902D-4364-931B-10E5EDEFACC6}" destId="{2F26CF04-18A7-4009-AE22-B1EDF1AE3159}" srcOrd="3" destOrd="0" presId="urn:microsoft.com/office/officeart/2018/2/layout/IconVerticalSolidList"/>
    <dgm:cxn modelId="{A8B44945-0473-4071-AF52-F3A980923F87}" type="presParOf" srcId="{99741E6E-DE49-4D79-A5EF-A1C3D435D4E7}" destId="{6C3BAEBD-2D48-41F2-B3EF-CC97EF96284F}" srcOrd="1" destOrd="0" presId="urn:microsoft.com/office/officeart/2018/2/layout/IconVerticalSolidList"/>
    <dgm:cxn modelId="{BB751017-CB38-4F2D-B39F-993EAA685710}" type="presParOf" srcId="{99741E6E-DE49-4D79-A5EF-A1C3D435D4E7}" destId="{9C2D78B6-F7E9-4C9F-A22B-1AA1425872AE}" srcOrd="2" destOrd="0" presId="urn:microsoft.com/office/officeart/2018/2/layout/IconVerticalSolidList"/>
    <dgm:cxn modelId="{60950684-D1B4-4992-8CA9-F704CA5EB39C}" type="presParOf" srcId="{9C2D78B6-F7E9-4C9F-A22B-1AA1425872AE}" destId="{4E1DCCC2-0AA9-4283-B6BA-A0F79CCEB7CA}" srcOrd="0" destOrd="0" presId="urn:microsoft.com/office/officeart/2018/2/layout/IconVerticalSolidList"/>
    <dgm:cxn modelId="{C29EA510-84C5-49D3-903C-A783F74B1155}" type="presParOf" srcId="{9C2D78B6-F7E9-4C9F-A22B-1AA1425872AE}" destId="{37344375-5DFC-4133-BEF4-38F72414C923}" srcOrd="1" destOrd="0" presId="urn:microsoft.com/office/officeart/2018/2/layout/IconVerticalSolidList"/>
    <dgm:cxn modelId="{6314F7EF-27D0-4F48-9650-1033A34B04F9}" type="presParOf" srcId="{9C2D78B6-F7E9-4C9F-A22B-1AA1425872AE}" destId="{E7325F4A-9BE2-4503-AC7F-B803FD18111E}" srcOrd="2" destOrd="0" presId="urn:microsoft.com/office/officeart/2018/2/layout/IconVerticalSolidList"/>
    <dgm:cxn modelId="{DC88FA38-B976-4EFC-9A38-F10F704A1F8A}" type="presParOf" srcId="{9C2D78B6-F7E9-4C9F-A22B-1AA1425872AE}" destId="{33E30FE7-CC4D-466A-883B-2760C4887CDC}" srcOrd="3" destOrd="0" presId="urn:microsoft.com/office/officeart/2018/2/layout/IconVerticalSolidList"/>
    <dgm:cxn modelId="{4C3CBE38-76F4-48D1-9A6A-22E2C3AE5FEB}" type="presParOf" srcId="{99741E6E-DE49-4D79-A5EF-A1C3D435D4E7}" destId="{3BFD32E0-9AA0-4A02-B311-31C189E7DBC7}" srcOrd="3" destOrd="0" presId="urn:microsoft.com/office/officeart/2018/2/layout/IconVerticalSolidList"/>
    <dgm:cxn modelId="{B2B4CE14-684B-4730-9436-4FB0E30CF33D}" type="presParOf" srcId="{99741E6E-DE49-4D79-A5EF-A1C3D435D4E7}" destId="{1829B194-E59C-49DB-B54B-6C151F545F8D}" srcOrd="4" destOrd="0" presId="urn:microsoft.com/office/officeart/2018/2/layout/IconVerticalSolidList"/>
    <dgm:cxn modelId="{DDB694DE-CA51-495E-AE04-39BCB3E117EF}" type="presParOf" srcId="{1829B194-E59C-49DB-B54B-6C151F545F8D}" destId="{B3F35DD9-6F5A-4387-9BBE-E5BD032248D7}" srcOrd="0" destOrd="0" presId="urn:microsoft.com/office/officeart/2018/2/layout/IconVerticalSolidList"/>
    <dgm:cxn modelId="{366F1DF0-9601-47B7-AD79-AC20D6CC8719}" type="presParOf" srcId="{1829B194-E59C-49DB-B54B-6C151F545F8D}" destId="{2BC6BF4D-D112-4123-82AB-4E2FDA0876A6}" srcOrd="1" destOrd="0" presId="urn:microsoft.com/office/officeart/2018/2/layout/IconVerticalSolidList"/>
    <dgm:cxn modelId="{0E3E725E-B8A1-4900-8326-E5A0138A992E}" type="presParOf" srcId="{1829B194-E59C-49DB-B54B-6C151F545F8D}" destId="{EFD1F136-688D-4363-8121-A575C7B7A977}" srcOrd="2" destOrd="0" presId="urn:microsoft.com/office/officeart/2018/2/layout/IconVerticalSolidList"/>
    <dgm:cxn modelId="{1CD46222-9CA7-4906-BC13-569A6284965E}" type="presParOf" srcId="{1829B194-E59C-49DB-B54B-6C151F545F8D}" destId="{E9A2241A-721B-41F3-A815-197BECF2E214}" srcOrd="3" destOrd="0" presId="urn:microsoft.com/office/officeart/2018/2/layout/IconVerticalSolidList"/>
    <dgm:cxn modelId="{22346F13-75BC-40B7-970A-1F66E0D4B836}" type="presParOf" srcId="{99741E6E-DE49-4D79-A5EF-A1C3D435D4E7}" destId="{86D90B19-3667-42C3-A2B8-1B3520ECD9A9}" srcOrd="5" destOrd="0" presId="urn:microsoft.com/office/officeart/2018/2/layout/IconVerticalSolidList"/>
    <dgm:cxn modelId="{E18635A0-8A6F-4722-B906-9058A099F6D6}" type="presParOf" srcId="{99741E6E-DE49-4D79-A5EF-A1C3D435D4E7}" destId="{ECFC28B0-B987-47A7-8F38-B0312B69B684}" srcOrd="6" destOrd="0" presId="urn:microsoft.com/office/officeart/2018/2/layout/IconVerticalSolidList"/>
    <dgm:cxn modelId="{B060258B-2398-4B52-8F4D-B024F25C23C8}" type="presParOf" srcId="{ECFC28B0-B987-47A7-8F38-B0312B69B684}" destId="{1E1D2D6E-6D11-48FF-A1BC-749229D5E18E}" srcOrd="0" destOrd="0" presId="urn:microsoft.com/office/officeart/2018/2/layout/IconVerticalSolidList"/>
    <dgm:cxn modelId="{AC1393D6-A756-4F2E-B94E-E6121A84BC24}" type="presParOf" srcId="{ECFC28B0-B987-47A7-8F38-B0312B69B684}" destId="{E9C05E68-61EE-436A-A02B-22D4477BEF24}" srcOrd="1" destOrd="0" presId="urn:microsoft.com/office/officeart/2018/2/layout/IconVerticalSolidList"/>
    <dgm:cxn modelId="{BBCF6343-1F2F-40FD-B3BF-6F7F50C6C776}" type="presParOf" srcId="{ECFC28B0-B987-47A7-8F38-B0312B69B684}" destId="{21A8BEBA-11D1-47DE-ADB3-2137838D85CC}" srcOrd="2" destOrd="0" presId="urn:microsoft.com/office/officeart/2018/2/layout/IconVerticalSolidList"/>
    <dgm:cxn modelId="{F3DFDB3F-FBD4-49DA-8B02-D4366795C122}" type="presParOf" srcId="{ECFC28B0-B987-47A7-8F38-B0312B69B684}" destId="{9C540CB9-13DE-4DB6-A36E-57C3CD86D46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2BBD5-EA87-48BD-B522-C0B01AE9270E}">
      <dsp:nvSpPr>
        <dsp:cNvPr id="0" name=""/>
        <dsp:cNvSpPr/>
      </dsp:nvSpPr>
      <dsp:spPr>
        <a:xfrm>
          <a:off x="0" y="2443"/>
          <a:ext cx="10606548" cy="795528"/>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6376FF-DD2A-4860-8836-88D806E0B9D8}">
      <dsp:nvSpPr>
        <dsp:cNvPr id="0" name=""/>
        <dsp:cNvSpPr/>
      </dsp:nvSpPr>
      <dsp:spPr>
        <a:xfrm>
          <a:off x="240647" y="181437"/>
          <a:ext cx="437968" cy="4375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26CF04-18A7-4009-AE22-B1EDF1AE3159}">
      <dsp:nvSpPr>
        <dsp:cNvPr id="0" name=""/>
        <dsp:cNvSpPr/>
      </dsp:nvSpPr>
      <dsp:spPr>
        <a:xfrm>
          <a:off x="919263" y="2443"/>
          <a:ext cx="9443428" cy="846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538" tIns="89538" rIns="89538" bIns="89538" numCol="1" spcCol="1270" anchor="ctr" anchorCtr="0">
          <a:noAutofit/>
        </a:bodyPr>
        <a:lstStyle/>
        <a:p>
          <a:pPr marL="0" lvl="0" indent="0" algn="l" defTabSz="622300">
            <a:lnSpc>
              <a:spcPct val="100000"/>
            </a:lnSpc>
            <a:spcBef>
              <a:spcPct val="0"/>
            </a:spcBef>
            <a:spcAft>
              <a:spcPct val="35000"/>
            </a:spcAft>
            <a:buNone/>
          </a:pPr>
          <a:r>
            <a:rPr lang="en-US" sz="1400" kern="1200" dirty="0"/>
            <a:t>Name : </a:t>
          </a:r>
          <a:r>
            <a:rPr lang="en-US" sz="1400" b="0" kern="1200" dirty="0"/>
            <a:t>Bootcamp | HTML CSS Coding for Website Development|Web Designing| Foundation for React JS, Bootstrap.</a:t>
          </a:r>
          <a:endParaRPr lang="en-US" sz="1400" kern="1200" dirty="0"/>
        </a:p>
      </dsp:txBody>
      <dsp:txXfrm>
        <a:off x="919263" y="2443"/>
        <a:ext cx="9443428" cy="846026"/>
      </dsp:txXfrm>
    </dsp:sp>
    <dsp:sp modelId="{4E1DCCC2-0AA9-4283-B6BA-A0F79CCEB7CA}">
      <dsp:nvSpPr>
        <dsp:cNvPr id="0" name=""/>
        <dsp:cNvSpPr/>
      </dsp:nvSpPr>
      <dsp:spPr>
        <a:xfrm>
          <a:off x="0" y="1053566"/>
          <a:ext cx="10606548" cy="795528"/>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344375-5DFC-4133-BEF4-38F72414C923}">
      <dsp:nvSpPr>
        <dsp:cNvPr id="0" name=""/>
        <dsp:cNvSpPr/>
      </dsp:nvSpPr>
      <dsp:spPr>
        <a:xfrm>
          <a:off x="240647" y="1232560"/>
          <a:ext cx="437968" cy="4375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E30FE7-CC4D-466A-883B-2760C4887CDC}">
      <dsp:nvSpPr>
        <dsp:cNvPr id="0" name=""/>
        <dsp:cNvSpPr/>
      </dsp:nvSpPr>
      <dsp:spPr>
        <a:xfrm>
          <a:off x="919263" y="1053566"/>
          <a:ext cx="9443428" cy="846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538" tIns="89538" rIns="89538" bIns="89538" numCol="1" spcCol="1270" anchor="ctr" anchorCtr="0">
          <a:noAutofit/>
        </a:bodyPr>
        <a:lstStyle/>
        <a:p>
          <a:pPr marL="0" lvl="0" indent="0" algn="l" defTabSz="622300">
            <a:lnSpc>
              <a:spcPct val="100000"/>
            </a:lnSpc>
            <a:spcBef>
              <a:spcPct val="0"/>
            </a:spcBef>
            <a:spcAft>
              <a:spcPct val="35000"/>
            </a:spcAft>
            <a:buNone/>
          </a:pPr>
          <a:r>
            <a:rPr lang="en-US" sz="1400" kern="1200"/>
            <a:t>Platform : </a:t>
          </a:r>
          <a:r>
            <a:rPr lang="en-US" sz="1400" b="0" kern="1200"/>
            <a:t>Udemy </a:t>
          </a:r>
          <a:endParaRPr lang="en-US" sz="1400" kern="1200"/>
        </a:p>
      </dsp:txBody>
      <dsp:txXfrm>
        <a:off x="919263" y="1053566"/>
        <a:ext cx="9443428" cy="846026"/>
      </dsp:txXfrm>
    </dsp:sp>
    <dsp:sp modelId="{B3F35DD9-6F5A-4387-9BBE-E5BD032248D7}">
      <dsp:nvSpPr>
        <dsp:cNvPr id="0" name=""/>
        <dsp:cNvSpPr/>
      </dsp:nvSpPr>
      <dsp:spPr>
        <a:xfrm>
          <a:off x="0" y="2104690"/>
          <a:ext cx="10606548" cy="795528"/>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C6BF4D-D112-4123-82AB-4E2FDA0876A6}">
      <dsp:nvSpPr>
        <dsp:cNvPr id="0" name=""/>
        <dsp:cNvSpPr/>
      </dsp:nvSpPr>
      <dsp:spPr>
        <a:xfrm>
          <a:off x="240647" y="2283684"/>
          <a:ext cx="437968" cy="4375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A2241A-721B-41F3-A815-197BECF2E214}">
      <dsp:nvSpPr>
        <dsp:cNvPr id="0" name=""/>
        <dsp:cNvSpPr/>
      </dsp:nvSpPr>
      <dsp:spPr>
        <a:xfrm>
          <a:off x="919263" y="2104690"/>
          <a:ext cx="9443428" cy="846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538" tIns="89538" rIns="89538" bIns="89538" numCol="1" spcCol="1270" anchor="ctr" anchorCtr="0">
          <a:noAutofit/>
        </a:bodyPr>
        <a:lstStyle/>
        <a:p>
          <a:pPr marL="0" lvl="0" indent="0" algn="l" defTabSz="622300">
            <a:lnSpc>
              <a:spcPct val="100000"/>
            </a:lnSpc>
            <a:spcBef>
              <a:spcPct val="0"/>
            </a:spcBef>
            <a:spcAft>
              <a:spcPct val="35000"/>
            </a:spcAft>
            <a:buNone/>
          </a:pPr>
          <a:r>
            <a:rPr lang="en-US" sz="1400" kern="1200" dirty="0"/>
            <a:t>URL : </a:t>
          </a:r>
          <a:r>
            <a:rPr lang="en-US" sz="1400" b="0" kern="1200" dirty="0"/>
            <a:t>https://www.udemy.com/course/master-in-html-css-coding-for-webdesign/?srsltid=AfmBOopZUUYnQx5svATr6VTBy9n4eIgZzKCJiDCQONZHTl3BN1fHjrgV&amp;couponCode=ST22MT240325G3</a:t>
          </a:r>
          <a:endParaRPr lang="en-US" sz="1400" kern="1200" dirty="0"/>
        </a:p>
      </dsp:txBody>
      <dsp:txXfrm>
        <a:off x="919263" y="2104690"/>
        <a:ext cx="9443428" cy="846026"/>
      </dsp:txXfrm>
    </dsp:sp>
    <dsp:sp modelId="{1E1D2D6E-6D11-48FF-A1BC-749229D5E18E}">
      <dsp:nvSpPr>
        <dsp:cNvPr id="0" name=""/>
        <dsp:cNvSpPr/>
      </dsp:nvSpPr>
      <dsp:spPr>
        <a:xfrm>
          <a:off x="0" y="3155813"/>
          <a:ext cx="10606548" cy="795528"/>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C05E68-61EE-436A-A02B-22D4477BEF24}">
      <dsp:nvSpPr>
        <dsp:cNvPr id="0" name=""/>
        <dsp:cNvSpPr/>
      </dsp:nvSpPr>
      <dsp:spPr>
        <a:xfrm>
          <a:off x="240647" y="3334807"/>
          <a:ext cx="437968" cy="4375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540CB9-13DE-4DB6-A36E-57C3CD86D465}">
      <dsp:nvSpPr>
        <dsp:cNvPr id="0" name=""/>
        <dsp:cNvSpPr/>
      </dsp:nvSpPr>
      <dsp:spPr>
        <a:xfrm>
          <a:off x="919263" y="3155813"/>
          <a:ext cx="9443428" cy="846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538" tIns="89538" rIns="89538" bIns="89538" numCol="1" spcCol="1270" anchor="ctr" anchorCtr="0">
          <a:noAutofit/>
        </a:bodyPr>
        <a:lstStyle/>
        <a:p>
          <a:pPr marL="0" lvl="0" indent="0" algn="l" defTabSz="622300">
            <a:lnSpc>
              <a:spcPct val="100000"/>
            </a:lnSpc>
            <a:spcBef>
              <a:spcPct val="0"/>
            </a:spcBef>
            <a:spcAft>
              <a:spcPct val="35000"/>
            </a:spcAft>
            <a:buNone/>
          </a:pPr>
          <a:r>
            <a:rPr lang="en-US" sz="1400" kern="1200" dirty="0"/>
            <a:t>Instructor :</a:t>
          </a:r>
          <a:r>
            <a:rPr lang="en-US" sz="1400" b="0" kern="1200" dirty="0"/>
            <a:t>Jafri Code, Faisal Zamir</a:t>
          </a:r>
          <a:endParaRPr lang="en-US" sz="1400" kern="1200" dirty="0"/>
        </a:p>
      </dsp:txBody>
      <dsp:txXfrm>
        <a:off x="919263" y="3155813"/>
        <a:ext cx="9443428" cy="84602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4/8/2025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7F7D0-64B8-69C7-8CF5-9ECF9BB31B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C9E710-A7FA-CBC3-67F6-68ABD6B7FF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5E9CB7-1DB0-B4E5-C902-47632C175EC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3362EBB-C47D-3E26-6EDA-12999E92A271}"/>
              </a:ext>
            </a:extLst>
          </p:cNvPr>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1643718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64E3C9-1C28-CF2F-ABA5-F9212910E7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3EB56B-1336-EA3D-0C4F-19C5CEA84C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E24396-825A-C7FF-0766-4220B521A03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6B3527B-7B19-F58E-7FA6-C58023A435E8}"/>
              </a:ext>
            </a:extLst>
          </p:cNvPr>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986086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07A7CB-6075-9D57-CE84-8E3D041C43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AE57B4-D18C-1B62-4AD8-E543E57C93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D0F659-0A91-BEEF-3258-C8C292A936F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7778048-8360-CAE3-B023-EBEBC9B242B5}"/>
              </a:ext>
            </a:extLst>
          </p:cNvPr>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3399939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151403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523F02-377B-052D-23F2-84CE8D9EB0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D82297-71D9-5DBF-E15E-7E160D08AC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964654-2782-1810-3484-95C92288968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3D9F6B6-532A-61FA-DF08-903D1D16D33A}"/>
              </a:ext>
            </a:extLst>
          </p:cNvPr>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3436899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8D5A3-E4B1-F352-663D-05B1AB4723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2E74D8-B415-61B3-E0AC-E8B4300A8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64612D-E8AF-5395-0F61-15EF1617873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4A2267C-F215-6805-07DD-E451BC324921}"/>
              </a:ext>
            </a:extLst>
          </p:cNvPr>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949105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D45AF3-A66E-4B5D-81A2-DD955340DD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DAC148-E21F-DE1E-89C6-1AECA8174D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FAD176-DD8B-8BAF-7852-BF05607F255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891F23A-7FAE-0A6C-8C45-B7AC307F58DE}"/>
              </a:ext>
            </a:extLst>
          </p:cNvPr>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1350907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ECA9C-A88E-B1A3-08CE-802F3C8AC7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3EF285-5C4E-485D-DD35-6DD40869B3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F0F8FA-6D5E-04DB-6C68-4BEEC12E2E4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B043687-6AC5-5A70-4CE2-86263E002378}"/>
              </a:ext>
            </a:extLst>
          </p:cNvPr>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571552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6EA29-0309-E01C-B49F-E628BE0F32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37C079-F289-C975-8CAE-D8FA1A7E09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AD9F81-26E9-61AB-CD0E-337A6EF705F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AF3B1D2-74F9-4F7E-9F4D-53EFC6F05F78}"/>
              </a:ext>
            </a:extLst>
          </p:cNvPr>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30370282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7957295-CCEC-B6A2-112D-9A886E0EAF24}"/>
              </a:ext>
            </a:extLst>
          </p:cNvPr>
          <p:cNvSpPr>
            <a:spLocks noGrp="1"/>
          </p:cNvSpPr>
          <p:nvPr>
            <p:ph type="sldNum" sz="quarter" idx="12"/>
          </p:nvPr>
        </p:nvSpPr>
        <p:spPr/>
        <p:txBody>
          <a:bodyPr/>
          <a:lstStyle/>
          <a:p>
            <a:fld id="{A49DFD55-3C28-40EF-9E31-A92D2E4017FF}" type="slidenum">
              <a:rPr lang="en-US" smtClean="0"/>
              <a:pPr/>
              <a:t>1</a:t>
            </a:fld>
            <a:endParaRPr lang="en-US" dirty="0"/>
          </a:p>
        </p:txBody>
      </p:sp>
      <p:pic>
        <p:nvPicPr>
          <p:cNvPr id="5" name="Picture 4">
            <a:extLst>
              <a:ext uri="{FF2B5EF4-FFF2-40B4-BE49-F238E27FC236}">
                <a16:creationId xmlns:a16="http://schemas.microsoft.com/office/drawing/2014/main" id="{F84FB15B-5C9F-6F7E-DF27-C4C46364104C}"/>
              </a:ext>
            </a:extLst>
          </p:cNvPr>
          <p:cNvPicPr>
            <a:picLocks noChangeAspect="1"/>
          </p:cNvPicPr>
          <p:nvPr/>
        </p:nvPicPr>
        <p:blipFill>
          <a:blip r:embed="rId2"/>
          <a:stretch>
            <a:fillRect/>
          </a:stretch>
        </p:blipFill>
        <p:spPr>
          <a:xfrm>
            <a:off x="1519269" y="1073550"/>
            <a:ext cx="4865335" cy="1206806"/>
          </a:xfrm>
          <a:prstGeom prst="rect">
            <a:avLst/>
          </a:prstGeom>
        </p:spPr>
      </p:pic>
      <p:sp>
        <p:nvSpPr>
          <p:cNvPr id="6" name="TextBox 5">
            <a:extLst>
              <a:ext uri="{FF2B5EF4-FFF2-40B4-BE49-F238E27FC236}">
                <a16:creationId xmlns:a16="http://schemas.microsoft.com/office/drawing/2014/main" id="{0126C3B4-B934-2DCA-69DC-4AA767363A89}"/>
              </a:ext>
            </a:extLst>
          </p:cNvPr>
          <p:cNvSpPr txBox="1"/>
          <p:nvPr/>
        </p:nvSpPr>
        <p:spPr>
          <a:xfrm>
            <a:off x="1519269" y="3131445"/>
            <a:ext cx="4576731" cy="1323439"/>
          </a:xfrm>
          <a:prstGeom prst="rect">
            <a:avLst/>
          </a:prstGeom>
          <a:noFill/>
        </p:spPr>
        <p:txBody>
          <a:bodyPr wrap="square" rtlCol="0">
            <a:spAutoFit/>
          </a:bodyPr>
          <a:lstStyle/>
          <a:p>
            <a:r>
              <a:rPr lang="en-IN" sz="2800" b="1" dirty="0"/>
              <a:t>Internet and Web Basics</a:t>
            </a:r>
          </a:p>
          <a:p>
            <a:endParaRPr lang="en-IN" sz="2800" dirty="0"/>
          </a:p>
          <a:p>
            <a:r>
              <a:rPr lang="en-IN" sz="2400" b="1" dirty="0"/>
              <a:t>Certificate presentation</a:t>
            </a:r>
          </a:p>
        </p:txBody>
      </p:sp>
      <p:sp>
        <p:nvSpPr>
          <p:cNvPr id="7" name="TextBox 6">
            <a:extLst>
              <a:ext uri="{FF2B5EF4-FFF2-40B4-BE49-F238E27FC236}">
                <a16:creationId xmlns:a16="http://schemas.microsoft.com/office/drawing/2014/main" id="{10304B6A-9FE1-A904-07E9-32EAEB5AF7CF}"/>
              </a:ext>
            </a:extLst>
          </p:cNvPr>
          <p:cNvSpPr txBox="1"/>
          <p:nvPr/>
        </p:nvSpPr>
        <p:spPr>
          <a:xfrm>
            <a:off x="6536267" y="5601933"/>
            <a:ext cx="3149600" cy="936978"/>
          </a:xfrm>
          <a:prstGeom prst="rect">
            <a:avLst/>
          </a:prstGeom>
          <a:noFill/>
        </p:spPr>
        <p:txBody>
          <a:bodyPr wrap="square" rtlCol="0">
            <a:spAutoFit/>
          </a:bodyPr>
          <a:lstStyle/>
          <a:p>
            <a:pPr algn="r"/>
            <a:r>
              <a:rPr lang="en-US" dirty="0"/>
              <a:t>Name: Muhammed Razal </a:t>
            </a:r>
          </a:p>
          <a:p>
            <a:pPr algn="r"/>
            <a:r>
              <a:rPr lang="en-US" dirty="0"/>
              <a:t>Group: 4220Z</a:t>
            </a:r>
          </a:p>
          <a:p>
            <a:endParaRPr lang="en-IN" dirty="0"/>
          </a:p>
        </p:txBody>
      </p:sp>
    </p:spTree>
    <p:extLst>
      <p:ext uri="{BB962C8B-B14F-4D97-AF65-F5344CB8AC3E}">
        <p14:creationId xmlns:p14="http://schemas.microsoft.com/office/powerpoint/2010/main" val="1187826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051FE-8546-22A8-B2FF-540C1626912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B8002B8-22B9-0601-975B-633BDA0DE922}"/>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
        <p:nvSpPr>
          <p:cNvPr id="7" name="TextBox 6">
            <a:extLst>
              <a:ext uri="{FF2B5EF4-FFF2-40B4-BE49-F238E27FC236}">
                <a16:creationId xmlns:a16="http://schemas.microsoft.com/office/drawing/2014/main" id="{E5B40062-8B99-9350-64D9-52C53CBF2CD0}"/>
              </a:ext>
            </a:extLst>
          </p:cNvPr>
          <p:cNvSpPr txBox="1"/>
          <p:nvPr/>
        </p:nvSpPr>
        <p:spPr>
          <a:xfrm>
            <a:off x="1485812" y="836967"/>
            <a:ext cx="8670911" cy="923330"/>
          </a:xfrm>
          <a:prstGeom prst="rect">
            <a:avLst/>
          </a:prstGeom>
          <a:noFill/>
        </p:spPr>
        <p:txBody>
          <a:bodyPr wrap="square" rtlCol="0">
            <a:spAutoFit/>
          </a:bodyPr>
          <a:lstStyle/>
          <a:p>
            <a:r>
              <a:rPr lang="en-US" dirty="0"/>
              <a:t>This is the first code from the course where CSS was used and was made is VS code where all the coding will be done</a:t>
            </a:r>
          </a:p>
          <a:p>
            <a:endParaRPr lang="en-IN" dirty="0"/>
          </a:p>
        </p:txBody>
      </p:sp>
      <p:pic>
        <p:nvPicPr>
          <p:cNvPr id="6" name="Picture 5">
            <a:extLst>
              <a:ext uri="{FF2B5EF4-FFF2-40B4-BE49-F238E27FC236}">
                <a16:creationId xmlns:a16="http://schemas.microsoft.com/office/drawing/2014/main" id="{AD4ABCCB-B6B8-7E71-D084-A89BB526F20F}"/>
              </a:ext>
            </a:extLst>
          </p:cNvPr>
          <p:cNvPicPr>
            <a:picLocks noChangeAspect="1"/>
          </p:cNvPicPr>
          <p:nvPr/>
        </p:nvPicPr>
        <p:blipFill>
          <a:blip r:embed="rId3"/>
          <a:stretch>
            <a:fillRect/>
          </a:stretch>
        </p:blipFill>
        <p:spPr>
          <a:xfrm>
            <a:off x="1500015" y="1760297"/>
            <a:ext cx="9206173" cy="4847440"/>
          </a:xfrm>
          <a:prstGeom prst="rect">
            <a:avLst/>
          </a:prstGeom>
        </p:spPr>
      </p:pic>
    </p:spTree>
    <p:extLst>
      <p:ext uri="{BB962C8B-B14F-4D97-AF65-F5344CB8AC3E}">
        <p14:creationId xmlns:p14="http://schemas.microsoft.com/office/powerpoint/2010/main" val="519478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F8213-79E8-9188-71F7-E6307173EA3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5A67DA-1405-94E3-0CCB-FFBEEB02982D}"/>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
        <p:nvSpPr>
          <p:cNvPr id="7" name="TextBox 6">
            <a:extLst>
              <a:ext uri="{FF2B5EF4-FFF2-40B4-BE49-F238E27FC236}">
                <a16:creationId xmlns:a16="http://schemas.microsoft.com/office/drawing/2014/main" id="{664AEA67-FEBC-FE1F-7EFE-2855789E2740}"/>
              </a:ext>
            </a:extLst>
          </p:cNvPr>
          <p:cNvSpPr txBox="1"/>
          <p:nvPr/>
        </p:nvSpPr>
        <p:spPr>
          <a:xfrm>
            <a:off x="1416986" y="974619"/>
            <a:ext cx="8670911" cy="461665"/>
          </a:xfrm>
          <a:prstGeom prst="rect">
            <a:avLst/>
          </a:prstGeom>
          <a:noFill/>
        </p:spPr>
        <p:txBody>
          <a:bodyPr wrap="square" rtlCol="0">
            <a:spAutoFit/>
          </a:bodyPr>
          <a:lstStyle/>
          <a:p>
            <a:r>
              <a:rPr lang="en-US" sz="2400" dirty="0"/>
              <a:t>Output</a:t>
            </a:r>
          </a:p>
        </p:txBody>
      </p:sp>
      <p:pic>
        <p:nvPicPr>
          <p:cNvPr id="3" name="Picture 2">
            <a:extLst>
              <a:ext uri="{FF2B5EF4-FFF2-40B4-BE49-F238E27FC236}">
                <a16:creationId xmlns:a16="http://schemas.microsoft.com/office/drawing/2014/main" id="{96F8BE82-276D-658A-0F15-33283F6E9130}"/>
              </a:ext>
            </a:extLst>
          </p:cNvPr>
          <p:cNvPicPr>
            <a:picLocks noChangeAspect="1"/>
          </p:cNvPicPr>
          <p:nvPr/>
        </p:nvPicPr>
        <p:blipFill>
          <a:blip r:embed="rId3"/>
          <a:stretch>
            <a:fillRect/>
          </a:stretch>
        </p:blipFill>
        <p:spPr>
          <a:xfrm>
            <a:off x="1416986" y="1509965"/>
            <a:ext cx="8301637" cy="4932000"/>
          </a:xfrm>
          <a:prstGeom prst="rect">
            <a:avLst/>
          </a:prstGeom>
          <a:noFill/>
          <a:ln>
            <a:solidFill>
              <a:schemeClr val="tx1"/>
            </a:solidFill>
          </a:ln>
        </p:spPr>
      </p:pic>
    </p:spTree>
    <p:extLst>
      <p:ext uri="{BB962C8B-B14F-4D97-AF65-F5344CB8AC3E}">
        <p14:creationId xmlns:p14="http://schemas.microsoft.com/office/powerpoint/2010/main" val="1017125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481895-9182-A842-408F-2D874A91092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7FBC96E-42C2-C195-FB8C-F278A1FD31A5}"/>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
        <p:nvSpPr>
          <p:cNvPr id="7" name="TextBox 6">
            <a:extLst>
              <a:ext uri="{FF2B5EF4-FFF2-40B4-BE49-F238E27FC236}">
                <a16:creationId xmlns:a16="http://schemas.microsoft.com/office/drawing/2014/main" id="{AA9F6378-EE3C-9108-45C3-BD81D55687FD}"/>
              </a:ext>
            </a:extLst>
          </p:cNvPr>
          <p:cNvSpPr txBox="1"/>
          <p:nvPr/>
        </p:nvSpPr>
        <p:spPr>
          <a:xfrm>
            <a:off x="1144670" y="734682"/>
            <a:ext cx="6665321" cy="646331"/>
          </a:xfrm>
          <a:prstGeom prst="rect">
            <a:avLst/>
          </a:prstGeom>
          <a:noFill/>
        </p:spPr>
        <p:txBody>
          <a:bodyPr wrap="square" rtlCol="0">
            <a:spAutoFit/>
          </a:bodyPr>
          <a:lstStyle/>
          <a:p>
            <a:r>
              <a:rPr lang="en-US" dirty="0"/>
              <a:t>Getting deep into CSS and different ways to use CSS</a:t>
            </a:r>
          </a:p>
          <a:p>
            <a:endParaRPr lang="en-IN" dirty="0"/>
          </a:p>
        </p:txBody>
      </p:sp>
      <p:pic>
        <p:nvPicPr>
          <p:cNvPr id="3" name="Picture 2" descr="A screenshot of a web page">
            <a:extLst>
              <a:ext uri="{FF2B5EF4-FFF2-40B4-BE49-F238E27FC236}">
                <a16:creationId xmlns:a16="http://schemas.microsoft.com/office/drawing/2014/main" id="{FC362B02-776B-E2A9-6F29-C6DDA710605C}"/>
              </a:ext>
            </a:extLst>
          </p:cNvPr>
          <p:cNvPicPr>
            <a:picLocks noChangeAspect="1"/>
          </p:cNvPicPr>
          <p:nvPr/>
        </p:nvPicPr>
        <p:blipFill>
          <a:blip r:embed="rId3"/>
          <a:stretch>
            <a:fillRect/>
          </a:stretch>
        </p:blipFill>
        <p:spPr>
          <a:xfrm>
            <a:off x="1144670" y="1355832"/>
            <a:ext cx="8424111" cy="5183079"/>
          </a:xfrm>
          <a:prstGeom prst="rect">
            <a:avLst/>
          </a:prstGeom>
        </p:spPr>
      </p:pic>
    </p:spTree>
    <p:extLst>
      <p:ext uri="{BB962C8B-B14F-4D97-AF65-F5344CB8AC3E}">
        <p14:creationId xmlns:p14="http://schemas.microsoft.com/office/powerpoint/2010/main" val="3542033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F51151-82D5-2ECA-33DA-FF09AAED3F6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F1A2CE5-4733-28E4-3D21-892340F55D1B}"/>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
        <p:nvSpPr>
          <p:cNvPr id="7" name="TextBox 6">
            <a:extLst>
              <a:ext uri="{FF2B5EF4-FFF2-40B4-BE49-F238E27FC236}">
                <a16:creationId xmlns:a16="http://schemas.microsoft.com/office/drawing/2014/main" id="{8554E4A7-8BBF-A855-60ED-1DDC6FD03D4A}"/>
              </a:ext>
            </a:extLst>
          </p:cNvPr>
          <p:cNvSpPr txBox="1"/>
          <p:nvPr/>
        </p:nvSpPr>
        <p:spPr>
          <a:xfrm>
            <a:off x="919729" y="1720840"/>
            <a:ext cx="6665321" cy="3416320"/>
          </a:xfrm>
          <a:prstGeom prst="rect">
            <a:avLst/>
          </a:prstGeom>
          <a:noFill/>
        </p:spPr>
        <p:txBody>
          <a:bodyPr wrap="square" rtlCol="0">
            <a:spAutoFit/>
          </a:bodyPr>
          <a:lstStyle/>
          <a:p>
            <a:r>
              <a:rPr lang="en-US" dirty="0"/>
              <a:t>AI feature inside the course to help with lessons</a:t>
            </a:r>
          </a:p>
          <a:p>
            <a:endParaRPr lang="en-US" dirty="0"/>
          </a:p>
          <a:p>
            <a:pPr marL="285750" indent="-285750">
              <a:lnSpc>
                <a:spcPct val="150000"/>
              </a:lnSpc>
              <a:buFont typeface="Arial" panose="020B0604020202020204" pitchFamily="34" charset="0"/>
              <a:buChar char="•"/>
            </a:pPr>
            <a:r>
              <a:rPr lang="en-US" dirty="0"/>
              <a:t>The AI assistant in Udemy summarizes course content, allowing quick reviews of key concepts.</a:t>
            </a:r>
          </a:p>
          <a:p>
            <a:pPr marL="285750" indent="-285750">
              <a:lnSpc>
                <a:spcPct val="150000"/>
              </a:lnSpc>
              <a:buFont typeface="Arial" panose="020B0604020202020204" pitchFamily="34" charset="0"/>
              <a:buChar char="•"/>
            </a:pPr>
            <a:r>
              <a:rPr lang="en-US" dirty="0"/>
              <a:t>It provides concise explanations and highlights important topics for efficient learning.</a:t>
            </a:r>
          </a:p>
          <a:p>
            <a:pPr marL="285750" indent="-285750">
              <a:lnSpc>
                <a:spcPct val="150000"/>
              </a:lnSpc>
              <a:buFont typeface="Arial" panose="020B0604020202020204" pitchFamily="34" charset="0"/>
              <a:buChar char="•"/>
            </a:pPr>
            <a:r>
              <a:rPr lang="en-US" dirty="0"/>
              <a:t>It answers questions and offers personalized insights to enhance understanding throughout the course.</a:t>
            </a:r>
          </a:p>
          <a:p>
            <a:endParaRPr lang="en-IN" dirty="0"/>
          </a:p>
        </p:txBody>
      </p:sp>
      <p:pic>
        <p:nvPicPr>
          <p:cNvPr id="3" name="Picture 2" descr="A screenshot of a chat&#10;&#10;AI-generated content may be incorrect.">
            <a:extLst>
              <a:ext uri="{FF2B5EF4-FFF2-40B4-BE49-F238E27FC236}">
                <a16:creationId xmlns:a16="http://schemas.microsoft.com/office/drawing/2014/main" id="{1ACA23BD-7F3E-4676-BAC3-04DE9B8EB65A}"/>
              </a:ext>
            </a:extLst>
          </p:cNvPr>
          <p:cNvPicPr>
            <a:picLocks noChangeAspect="1"/>
          </p:cNvPicPr>
          <p:nvPr/>
        </p:nvPicPr>
        <p:blipFill>
          <a:blip r:embed="rId3"/>
          <a:stretch>
            <a:fillRect/>
          </a:stretch>
        </p:blipFill>
        <p:spPr>
          <a:xfrm>
            <a:off x="7500058" y="1241595"/>
            <a:ext cx="3224984" cy="4831481"/>
          </a:xfrm>
          <a:prstGeom prst="rect">
            <a:avLst/>
          </a:prstGeom>
          <a:ln>
            <a:solidFill>
              <a:schemeClr val="tx1"/>
            </a:solidFill>
          </a:ln>
        </p:spPr>
      </p:pic>
    </p:spTree>
    <p:extLst>
      <p:ext uri="{BB962C8B-B14F-4D97-AF65-F5344CB8AC3E}">
        <p14:creationId xmlns:p14="http://schemas.microsoft.com/office/powerpoint/2010/main" val="3775269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F1212-3E8F-B409-5D1E-1E09B6818306}"/>
              </a:ext>
            </a:extLst>
          </p:cNvPr>
          <p:cNvSpPr>
            <a:spLocks noGrp="1"/>
          </p:cNvSpPr>
          <p:nvPr>
            <p:ph type="title"/>
          </p:nvPr>
        </p:nvSpPr>
        <p:spPr>
          <a:xfrm>
            <a:off x="9026869" y="2411604"/>
            <a:ext cx="2431701" cy="1705730"/>
          </a:xfrm>
        </p:spPr>
        <p:txBody>
          <a:bodyPr/>
          <a:lstStyle/>
          <a:p>
            <a:r>
              <a:rPr lang="en-US" dirty="0"/>
              <a:t>New concept of external CSS Style</a:t>
            </a:r>
            <a:endParaRPr lang="en-IN" dirty="0"/>
          </a:p>
        </p:txBody>
      </p:sp>
      <p:sp>
        <p:nvSpPr>
          <p:cNvPr id="4" name="Slide Number Placeholder 3">
            <a:extLst>
              <a:ext uri="{FF2B5EF4-FFF2-40B4-BE49-F238E27FC236}">
                <a16:creationId xmlns:a16="http://schemas.microsoft.com/office/drawing/2014/main" id="{773706B2-E508-CE5B-2C64-678D85D298A7}"/>
              </a:ext>
            </a:extLst>
          </p:cNvPr>
          <p:cNvSpPr>
            <a:spLocks noGrp="1"/>
          </p:cNvSpPr>
          <p:nvPr>
            <p:ph type="sldNum" sz="quarter" idx="12"/>
          </p:nvPr>
        </p:nvSpPr>
        <p:spPr/>
        <p:txBody>
          <a:bodyPr/>
          <a:lstStyle/>
          <a:p>
            <a:fld id="{A49DFD55-3C28-40EF-9E31-A92D2E4017FF}" type="slidenum">
              <a:rPr lang="en-US" smtClean="0"/>
              <a:pPr/>
              <a:t>14</a:t>
            </a:fld>
            <a:endParaRPr lang="en-US" dirty="0"/>
          </a:p>
        </p:txBody>
      </p:sp>
      <p:pic>
        <p:nvPicPr>
          <p:cNvPr id="6" name="Picture 5">
            <a:extLst>
              <a:ext uri="{FF2B5EF4-FFF2-40B4-BE49-F238E27FC236}">
                <a16:creationId xmlns:a16="http://schemas.microsoft.com/office/drawing/2014/main" id="{543E9996-BC42-FBBA-80BC-891990F13783}"/>
              </a:ext>
            </a:extLst>
          </p:cNvPr>
          <p:cNvPicPr>
            <a:picLocks noChangeAspect="1"/>
          </p:cNvPicPr>
          <p:nvPr/>
        </p:nvPicPr>
        <p:blipFill>
          <a:blip r:embed="rId2"/>
          <a:stretch>
            <a:fillRect/>
          </a:stretch>
        </p:blipFill>
        <p:spPr>
          <a:xfrm>
            <a:off x="331595" y="1013667"/>
            <a:ext cx="7445829" cy="5315623"/>
          </a:xfrm>
          <a:prstGeom prst="rect">
            <a:avLst/>
          </a:prstGeom>
        </p:spPr>
      </p:pic>
    </p:spTree>
    <p:extLst>
      <p:ext uri="{BB962C8B-B14F-4D97-AF65-F5344CB8AC3E}">
        <p14:creationId xmlns:p14="http://schemas.microsoft.com/office/powerpoint/2010/main" val="2767882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16C07A-6536-6C78-5090-B146638E98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481FB8-E076-CED7-1F5C-6575961BA0B9}"/>
              </a:ext>
            </a:extLst>
          </p:cNvPr>
          <p:cNvSpPr>
            <a:spLocks noGrp="1"/>
          </p:cNvSpPr>
          <p:nvPr>
            <p:ph type="title"/>
          </p:nvPr>
        </p:nvSpPr>
        <p:spPr>
          <a:xfrm>
            <a:off x="1341120" y="558801"/>
            <a:ext cx="9953308" cy="631441"/>
          </a:xfrm>
        </p:spPr>
        <p:txBody>
          <a:bodyPr anchor="b">
            <a:normAutofit/>
          </a:bodyPr>
          <a:lstStyle/>
          <a:p>
            <a:r>
              <a:rPr lang="en-US" dirty="0"/>
              <a:t>Code Example</a:t>
            </a:r>
            <a:endParaRPr lang="en-IN" dirty="0"/>
          </a:p>
        </p:txBody>
      </p:sp>
      <p:sp>
        <p:nvSpPr>
          <p:cNvPr id="13" name="Text Placeholder 2">
            <a:extLst>
              <a:ext uri="{FF2B5EF4-FFF2-40B4-BE49-F238E27FC236}">
                <a16:creationId xmlns:a16="http://schemas.microsoft.com/office/drawing/2014/main" id="{27E4647D-4D80-90D8-F5DD-A782CADCFE7B}"/>
              </a:ext>
            </a:extLst>
          </p:cNvPr>
          <p:cNvSpPr>
            <a:spLocks noGrp="1"/>
          </p:cNvSpPr>
          <p:nvPr>
            <p:ph type="body" idx="1"/>
          </p:nvPr>
        </p:nvSpPr>
        <p:spPr>
          <a:xfrm>
            <a:off x="1341120" y="1509602"/>
            <a:ext cx="2722880" cy="351284"/>
          </a:xfrm>
        </p:spPr>
        <p:txBody>
          <a:bodyPr/>
          <a:lstStyle/>
          <a:p>
            <a:r>
              <a:rPr lang="en-US" dirty="0"/>
              <a:t>Code</a:t>
            </a:r>
          </a:p>
        </p:txBody>
      </p:sp>
      <p:pic>
        <p:nvPicPr>
          <p:cNvPr id="5" name="Picture 4">
            <a:extLst>
              <a:ext uri="{FF2B5EF4-FFF2-40B4-BE49-F238E27FC236}">
                <a16:creationId xmlns:a16="http://schemas.microsoft.com/office/drawing/2014/main" id="{9728AAFF-0C09-EEFC-5BBE-F99B64BBC4E4}"/>
              </a:ext>
            </a:extLst>
          </p:cNvPr>
          <p:cNvPicPr>
            <a:picLocks noChangeAspect="1"/>
          </p:cNvPicPr>
          <p:nvPr/>
        </p:nvPicPr>
        <p:blipFill>
          <a:blip r:embed="rId2"/>
          <a:srcRect r="40056" b="-1"/>
          <a:stretch/>
        </p:blipFill>
        <p:spPr>
          <a:xfrm>
            <a:off x="831098" y="2004604"/>
            <a:ext cx="4216403" cy="4501768"/>
          </a:xfrm>
          <a:prstGeom prst="rect">
            <a:avLst/>
          </a:prstGeom>
          <a:noFill/>
        </p:spPr>
      </p:pic>
      <p:sp>
        <p:nvSpPr>
          <p:cNvPr id="15" name="Text Placeholder 4">
            <a:extLst>
              <a:ext uri="{FF2B5EF4-FFF2-40B4-BE49-F238E27FC236}">
                <a16:creationId xmlns:a16="http://schemas.microsoft.com/office/drawing/2014/main" id="{FF583CA1-1785-BB73-BC12-390F28EA068F}"/>
              </a:ext>
            </a:extLst>
          </p:cNvPr>
          <p:cNvSpPr>
            <a:spLocks noGrp="1"/>
          </p:cNvSpPr>
          <p:nvPr>
            <p:ph type="body" idx="10"/>
          </p:nvPr>
        </p:nvSpPr>
        <p:spPr>
          <a:xfrm>
            <a:off x="6009585" y="1509602"/>
            <a:ext cx="5516880" cy="351284"/>
          </a:xfrm>
        </p:spPr>
        <p:txBody>
          <a:bodyPr/>
          <a:lstStyle/>
          <a:p>
            <a:r>
              <a:rPr lang="en-US" dirty="0"/>
              <a:t>Output</a:t>
            </a:r>
          </a:p>
        </p:txBody>
      </p:sp>
      <p:pic>
        <p:nvPicPr>
          <p:cNvPr id="8" name="Picture 7">
            <a:extLst>
              <a:ext uri="{FF2B5EF4-FFF2-40B4-BE49-F238E27FC236}">
                <a16:creationId xmlns:a16="http://schemas.microsoft.com/office/drawing/2014/main" id="{AF115C68-6972-7403-1911-C45E82DAFE31}"/>
              </a:ext>
            </a:extLst>
          </p:cNvPr>
          <p:cNvPicPr>
            <a:picLocks noChangeAspect="1"/>
          </p:cNvPicPr>
          <p:nvPr/>
        </p:nvPicPr>
        <p:blipFill>
          <a:blip r:embed="rId3"/>
          <a:srcRect l="3971" r="16101" b="-2"/>
          <a:stretch/>
        </p:blipFill>
        <p:spPr>
          <a:xfrm>
            <a:off x="6009585" y="2213575"/>
            <a:ext cx="5615019" cy="3636662"/>
          </a:xfrm>
          <a:prstGeom prst="rect">
            <a:avLst/>
          </a:prstGeom>
          <a:noFill/>
        </p:spPr>
      </p:pic>
      <p:sp>
        <p:nvSpPr>
          <p:cNvPr id="4" name="Slide Number Placeholder 3">
            <a:extLst>
              <a:ext uri="{FF2B5EF4-FFF2-40B4-BE49-F238E27FC236}">
                <a16:creationId xmlns:a16="http://schemas.microsoft.com/office/drawing/2014/main" id="{BDAF2876-ED72-3C64-8858-E2A5AB02E72E}"/>
              </a:ext>
            </a:extLst>
          </p:cNvPr>
          <p:cNvSpPr>
            <a:spLocks noGrp="1"/>
          </p:cNvSpPr>
          <p:nvPr>
            <p:ph type="sldNum" sz="quarter" idx="13"/>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15</a:t>
            </a:fld>
            <a:endParaRPr lang="en-US"/>
          </a:p>
        </p:txBody>
      </p:sp>
    </p:spTree>
    <p:extLst>
      <p:ext uri="{BB962C8B-B14F-4D97-AF65-F5344CB8AC3E}">
        <p14:creationId xmlns:p14="http://schemas.microsoft.com/office/powerpoint/2010/main" val="4170213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AF856-0EDC-FBB5-78F7-0D80C84E0DF2}"/>
              </a:ext>
            </a:extLst>
          </p:cNvPr>
          <p:cNvSpPr>
            <a:spLocks noGrp="1"/>
          </p:cNvSpPr>
          <p:nvPr>
            <p:ph type="ctrTitle"/>
          </p:nvPr>
        </p:nvSpPr>
        <p:spPr>
          <a:xfrm>
            <a:off x="4267200" y="2438399"/>
            <a:ext cx="4179570" cy="721736"/>
          </a:xfrm>
        </p:spPr>
        <p:txBody>
          <a:bodyPr/>
          <a:lstStyle/>
          <a:p>
            <a:r>
              <a:rPr lang="en-US" dirty="0"/>
              <a:t>Thank you</a:t>
            </a:r>
            <a:endParaRPr lang="en-IN" dirty="0"/>
          </a:p>
        </p:txBody>
      </p:sp>
      <p:sp>
        <p:nvSpPr>
          <p:cNvPr id="3" name="Subtitle 2">
            <a:extLst>
              <a:ext uri="{FF2B5EF4-FFF2-40B4-BE49-F238E27FC236}">
                <a16:creationId xmlns:a16="http://schemas.microsoft.com/office/drawing/2014/main" id="{581C0EDE-66BE-95FA-18D4-E5DC596C25DC}"/>
              </a:ext>
            </a:extLst>
          </p:cNvPr>
          <p:cNvSpPr>
            <a:spLocks noGrp="1"/>
          </p:cNvSpPr>
          <p:nvPr>
            <p:ph type="subTitle" idx="1"/>
          </p:nvPr>
        </p:nvSpPr>
        <p:spPr>
          <a:xfrm>
            <a:off x="4267200" y="3503575"/>
            <a:ext cx="4179570" cy="1422387"/>
          </a:xfrm>
        </p:spPr>
        <p:txBody>
          <a:bodyPr/>
          <a:lstStyle/>
          <a:p>
            <a:r>
              <a:rPr lang="en-US" dirty="0"/>
              <a:t>Completed 35%</a:t>
            </a:r>
          </a:p>
          <a:p>
            <a:r>
              <a:rPr lang="en-US" dirty="0"/>
              <a:t>The course and presentation will be continued…………..</a:t>
            </a:r>
            <a:endParaRPr lang="en-IN" dirty="0"/>
          </a:p>
        </p:txBody>
      </p:sp>
      <p:sp>
        <p:nvSpPr>
          <p:cNvPr id="4" name="Slide Number Placeholder 3">
            <a:extLst>
              <a:ext uri="{FF2B5EF4-FFF2-40B4-BE49-F238E27FC236}">
                <a16:creationId xmlns:a16="http://schemas.microsoft.com/office/drawing/2014/main" id="{71EEC900-2CC4-3DC1-A175-82EDC7197E4D}"/>
              </a:ext>
            </a:extLst>
          </p:cNvPr>
          <p:cNvSpPr>
            <a:spLocks noGrp="1"/>
          </p:cNvSpPr>
          <p:nvPr>
            <p:ph type="sldNum" sz="quarter" idx="12"/>
          </p:nvPr>
        </p:nvSpPr>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3719545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8200" y="353550"/>
            <a:ext cx="10515600" cy="1325563"/>
          </a:xfrm>
        </p:spPr>
        <p:txBody>
          <a:bodyPr anchor="b">
            <a:normAutofit/>
          </a:bodyPr>
          <a:lstStyle/>
          <a:p>
            <a:r>
              <a:rPr lang="en-US" dirty="0"/>
              <a:t>Course Details</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2</a:t>
            </a:fld>
            <a:endParaRPr lang="en-US"/>
          </a:p>
        </p:txBody>
      </p:sp>
      <p:graphicFrame>
        <p:nvGraphicFramePr>
          <p:cNvPr id="16" name="Text Placeholder 2">
            <a:extLst>
              <a:ext uri="{FF2B5EF4-FFF2-40B4-BE49-F238E27FC236}">
                <a16:creationId xmlns:a16="http://schemas.microsoft.com/office/drawing/2014/main" id="{16D57BB6-82E5-465F-7A3E-99933CFFF219}"/>
              </a:ext>
            </a:extLst>
          </p:cNvPr>
          <p:cNvGraphicFramePr>
            <a:graphicFrameLocks noGrp="1"/>
          </p:cNvGraphicFramePr>
          <p:nvPr>
            <p:ph type="tbl" sz="quarter" idx="14"/>
            <p:extLst>
              <p:ext uri="{D42A27DB-BD31-4B8C-83A1-F6EECF244321}">
                <p14:modId xmlns:p14="http://schemas.microsoft.com/office/powerpoint/2010/main" val="1199625764"/>
              </p:ext>
            </p:extLst>
          </p:nvPr>
        </p:nvGraphicFramePr>
        <p:xfrm>
          <a:off x="838200" y="2111382"/>
          <a:ext cx="10606548" cy="40042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a16="http://schemas.microsoft.com/office/drawing/2014/main" id="{8906AF69-F855-839A-1E0C-F782224C1E7E}"/>
              </a:ext>
            </a:extLst>
          </p:cNvPr>
          <p:cNvPicPr>
            <a:picLocks noChangeAspect="1"/>
          </p:cNvPicPr>
          <p:nvPr/>
        </p:nvPicPr>
        <p:blipFill>
          <a:blip r:embed="rId8"/>
          <a:stretch>
            <a:fillRect/>
          </a:stretch>
        </p:blipFill>
        <p:spPr>
          <a:xfrm>
            <a:off x="0" y="-90434"/>
            <a:ext cx="12191999" cy="6925276"/>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BB610-005A-7001-D7AE-2884763A84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58DE36-5B8A-E3FC-C391-3F36704D4465}"/>
              </a:ext>
            </a:extLst>
          </p:cNvPr>
          <p:cNvSpPr>
            <a:spLocks noGrp="1"/>
          </p:cNvSpPr>
          <p:nvPr>
            <p:ph type="title"/>
          </p:nvPr>
        </p:nvSpPr>
        <p:spPr>
          <a:xfrm>
            <a:off x="1322388" y="891822"/>
            <a:ext cx="7288282" cy="594604"/>
          </a:xfrm>
        </p:spPr>
        <p:txBody>
          <a:bodyPr/>
          <a:lstStyle/>
          <a:p>
            <a:r>
              <a:rPr lang="en-US" dirty="0"/>
              <a:t>Course Details</a:t>
            </a:r>
          </a:p>
        </p:txBody>
      </p:sp>
      <p:sp>
        <p:nvSpPr>
          <p:cNvPr id="14" name="Slide Number Placeholder 5">
            <a:extLst>
              <a:ext uri="{FF2B5EF4-FFF2-40B4-BE49-F238E27FC236}">
                <a16:creationId xmlns:a16="http://schemas.microsoft.com/office/drawing/2014/main" id="{9BC39432-AC89-C937-D5E8-F0E33FFA7EF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dirty="0"/>
          </a:p>
        </p:txBody>
      </p:sp>
      <p:pic>
        <p:nvPicPr>
          <p:cNvPr id="5" name="Picture 4">
            <a:extLst>
              <a:ext uri="{FF2B5EF4-FFF2-40B4-BE49-F238E27FC236}">
                <a16:creationId xmlns:a16="http://schemas.microsoft.com/office/drawing/2014/main" id="{374083C9-8950-20B2-5D8D-61B69BB29C5F}"/>
              </a:ext>
            </a:extLst>
          </p:cNvPr>
          <p:cNvPicPr>
            <a:picLocks noChangeAspect="1"/>
          </p:cNvPicPr>
          <p:nvPr/>
        </p:nvPicPr>
        <p:blipFill>
          <a:blip r:embed="rId3"/>
          <a:stretch>
            <a:fillRect/>
          </a:stretch>
        </p:blipFill>
        <p:spPr>
          <a:xfrm>
            <a:off x="1006461" y="1769380"/>
            <a:ext cx="8983113" cy="3647752"/>
          </a:xfrm>
          <a:prstGeom prst="rect">
            <a:avLst/>
          </a:prstGeom>
        </p:spPr>
      </p:pic>
    </p:spTree>
    <p:extLst>
      <p:ext uri="{BB962C8B-B14F-4D97-AF65-F5344CB8AC3E}">
        <p14:creationId xmlns:p14="http://schemas.microsoft.com/office/powerpoint/2010/main" val="4007104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520DE2-6957-1D62-E5AA-A623670D50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BC9CF8-EFC5-3CF4-68C0-31AD520C43F4}"/>
              </a:ext>
            </a:extLst>
          </p:cNvPr>
          <p:cNvSpPr>
            <a:spLocks noGrp="1"/>
          </p:cNvSpPr>
          <p:nvPr>
            <p:ph type="title"/>
          </p:nvPr>
        </p:nvSpPr>
        <p:spPr>
          <a:xfrm>
            <a:off x="5693184" y="640567"/>
            <a:ext cx="5884027" cy="1204912"/>
          </a:xfrm>
        </p:spPr>
        <p:txBody>
          <a:bodyPr vert="horz" lIns="91440" tIns="45720" rIns="91440" bIns="45720" rtlCol="0" anchor="b">
            <a:normAutofit/>
          </a:bodyPr>
          <a:lstStyle/>
          <a:p>
            <a:r>
              <a:rPr lang="en-US" sz="3600" kern="1200" cap="all" spc="150" baseline="0" dirty="0">
                <a:latin typeface="+mj-lt"/>
                <a:ea typeface="+mj-ea"/>
                <a:cs typeface="+mj-cs"/>
              </a:rPr>
              <a:t>Course Details</a:t>
            </a:r>
          </a:p>
        </p:txBody>
      </p:sp>
      <p:sp>
        <p:nvSpPr>
          <p:cNvPr id="14" name="Slide Number Placeholder 5">
            <a:extLst>
              <a:ext uri="{FF2B5EF4-FFF2-40B4-BE49-F238E27FC236}">
                <a16:creationId xmlns:a16="http://schemas.microsoft.com/office/drawing/2014/main" id="{65FBF1ED-F506-F9F9-5A03-C361D648505D}"/>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4</a:t>
            </a:fld>
            <a:endParaRPr lang="en-US"/>
          </a:p>
        </p:txBody>
      </p:sp>
      <p:sp>
        <p:nvSpPr>
          <p:cNvPr id="8" name="TextBox 7">
            <a:extLst>
              <a:ext uri="{FF2B5EF4-FFF2-40B4-BE49-F238E27FC236}">
                <a16:creationId xmlns:a16="http://schemas.microsoft.com/office/drawing/2014/main" id="{C0F40652-8071-CD37-B997-160EA8372045}"/>
              </a:ext>
            </a:extLst>
          </p:cNvPr>
          <p:cNvSpPr txBox="1"/>
          <p:nvPr/>
        </p:nvSpPr>
        <p:spPr>
          <a:xfrm>
            <a:off x="5693184" y="2235096"/>
            <a:ext cx="5907176" cy="2877678"/>
          </a:xfrm>
          <a:prstGeom prst="rect">
            <a:avLst/>
          </a:prstGeom>
        </p:spPr>
        <p:txBody>
          <a:bodyPr vert="horz" lIns="91440" tIns="0" rIns="91440" bIns="45720" rtlCol="0">
            <a:normAutofit fontScale="92500"/>
          </a:bodyPr>
          <a:lstStyle/>
          <a:p>
            <a:pPr>
              <a:lnSpc>
                <a:spcPct val="90000"/>
              </a:lnSpc>
              <a:spcBef>
                <a:spcPts val="1000"/>
              </a:spcBef>
              <a:buFont typeface="Arial" panose="020B0604020202020204" pitchFamily="34" charset="0"/>
            </a:pPr>
            <a:r>
              <a:rPr lang="en-US" sz="1600" b="0" spc="50" dirty="0"/>
              <a:t>This course contains All Video lectures and Study materials related to HTML and CSS. These are two technologies that are necessary to learn if you want to become a Web Designer.</a:t>
            </a:r>
          </a:p>
          <a:p>
            <a:pPr>
              <a:lnSpc>
                <a:spcPct val="90000"/>
              </a:lnSpc>
              <a:spcBef>
                <a:spcPts val="1000"/>
              </a:spcBef>
              <a:buFont typeface="Arial" panose="020B0604020202020204" pitchFamily="34" charset="0"/>
            </a:pPr>
            <a:endParaRPr lang="en-US" sz="1600" b="0" spc="50" dirty="0"/>
          </a:p>
          <a:p>
            <a:pPr>
              <a:lnSpc>
                <a:spcPct val="90000"/>
              </a:lnSpc>
              <a:spcBef>
                <a:spcPts val="1000"/>
              </a:spcBef>
              <a:buFont typeface="Arial" panose="020B0604020202020204" pitchFamily="34" charset="0"/>
            </a:pPr>
            <a:r>
              <a:rPr lang="en-US" sz="1600" b="0" spc="50" dirty="0"/>
              <a:t>To your knowledge, there are two things in website creation, one is the frontend, and the other is the backend. You can cover Frontend section of website creation using HTML and CSS or with other skills (optional).</a:t>
            </a:r>
          </a:p>
          <a:p>
            <a:pPr>
              <a:lnSpc>
                <a:spcPct val="90000"/>
              </a:lnSpc>
              <a:spcBef>
                <a:spcPts val="1000"/>
              </a:spcBef>
              <a:buFont typeface="Arial" panose="020B0604020202020204" pitchFamily="34" charset="0"/>
            </a:pPr>
            <a:endParaRPr lang="en-US" sz="1600" b="0" spc="50" dirty="0"/>
          </a:p>
          <a:p>
            <a:pPr>
              <a:lnSpc>
                <a:spcPct val="90000"/>
              </a:lnSpc>
              <a:spcBef>
                <a:spcPts val="1000"/>
              </a:spcBef>
              <a:buFont typeface="Arial" panose="020B0604020202020204" pitchFamily="34" charset="0"/>
            </a:pPr>
            <a:r>
              <a:rPr lang="en-US" sz="1600" b="0" spc="50" dirty="0"/>
              <a:t>So, in this course, the main purpose is To Provide Full Practical Coding in HTML and CSS as well as theoretical knowledge too.</a:t>
            </a:r>
          </a:p>
        </p:txBody>
      </p:sp>
      <p:pic>
        <p:nvPicPr>
          <p:cNvPr id="20" name="Picture Placeholder 19" descr="A screenshot of a computer&#10;&#10;AI-generated content may be incorrect.">
            <a:extLst>
              <a:ext uri="{FF2B5EF4-FFF2-40B4-BE49-F238E27FC236}">
                <a16:creationId xmlns:a16="http://schemas.microsoft.com/office/drawing/2014/main" id="{499FC719-6C7D-78E1-2604-77FB46F4EAA4}"/>
              </a:ext>
            </a:extLst>
          </p:cNvPr>
          <p:cNvPicPr>
            <a:picLocks noGrp="1" noChangeAspect="1"/>
          </p:cNvPicPr>
          <p:nvPr>
            <p:ph type="pic" sz="quarter" idx="13"/>
          </p:nvPr>
        </p:nvPicPr>
        <p:blipFill>
          <a:blip r:embed="rId3"/>
          <a:srcRect l="18116" r="18116"/>
          <a:stretch>
            <a:fillRect/>
          </a:stretch>
        </p:blipFill>
        <p:spPr/>
      </p:pic>
    </p:spTree>
    <p:extLst>
      <p:ext uri="{BB962C8B-B14F-4D97-AF65-F5344CB8AC3E}">
        <p14:creationId xmlns:p14="http://schemas.microsoft.com/office/powerpoint/2010/main" val="1136760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DB3BD-D1BB-A740-9723-C92B29807E09}"/>
              </a:ext>
            </a:extLst>
          </p:cNvPr>
          <p:cNvSpPr>
            <a:spLocks noGrp="1"/>
          </p:cNvSpPr>
          <p:nvPr>
            <p:ph type="title"/>
          </p:nvPr>
        </p:nvSpPr>
        <p:spPr>
          <a:xfrm>
            <a:off x="845302" y="231723"/>
            <a:ext cx="10515600" cy="542823"/>
          </a:xfrm>
        </p:spPr>
        <p:txBody>
          <a:bodyPr/>
          <a:lstStyle/>
          <a:p>
            <a:r>
              <a:rPr lang="en-US" dirty="0"/>
              <a:t>Landing page</a:t>
            </a:r>
            <a:endParaRPr lang="en-IN" dirty="0"/>
          </a:p>
        </p:txBody>
      </p:sp>
      <p:sp>
        <p:nvSpPr>
          <p:cNvPr id="4" name="Slide Number Placeholder 3">
            <a:extLst>
              <a:ext uri="{FF2B5EF4-FFF2-40B4-BE49-F238E27FC236}">
                <a16:creationId xmlns:a16="http://schemas.microsoft.com/office/drawing/2014/main" id="{D81158DA-3EF7-BF35-B153-4D7927D68BD4}"/>
              </a:ext>
            </a:extLst>
          </p:cNvPr>
          <p:cNvSpPr>
            <a:spLocks noGrp="1"/>
          </p:cNvSpPr>
          <p:nvPr>
            <p:ph type="sldNum" sz="quarter" idx="12"/>
          </p:nvPr>
        </p:nvSpPr>
        <p:spPr/>
        <p:txBody>
          <a:bodyPr/>
          <a:lstStyle/>
          <a:p>
            <a:fld id="{A49DFD55-3C28-40EF-9E31-A92D2E4017FF}" type="slidenum">
              <a:rPr lang="en-US" smtClean="0"/>
              <a:pPr/>
              <a:t>5</a:t>
            </a:fld>
            <a:endParaRPr lang="en-US" dirty="0"/>
          </a:p>
        </p:txBody>
      </p:sp>
      <p:pic>
        <p:nvPicPr>
          <p:cNvPr id="6" name="Table Placeholder 5">
            <a:extLst>
              <a:ext uri="{FF2B5EF4-FFF2-40B4-BE49-F238E27FC236}">
                <a16:creationId xmlns:a16="http://schemas.microsoft.com/office/drawing/2014/main" id="{4119F987-2F33-7713-BED8-D6F823EDED20}"/>
              </a:ext>
            </a:extLst>
          </p:cNvPr>
          <p:cNvPicPr>
            <a:picLocks noGrp="1" noChangeAspect="1"/>
          </p:cNvPicPr>
          <p:nvPr>
            <p:ph type="tbl" sz="quarter" idx="14"/>
          </p:nvPr>
        </p:nvPicPr>
        <p:blipFill>
          <a:blip r:embed="rId2"/>
          <a:stretch>
            <a:fillRect/>
          </a:stretch>
        </p:blipFill>
        <p:spPr>
          <a:xfrm>
            <a:off x="1038783" y="1091761"/>
            <a:ext cx="10322119" cy="4824468"/>
          </a:xfrm>
          <a:prstGeom prst="rect">
            <a:avLst/>
          </a:prstGeom>
        </p:spPr>
      </p:pic>
    </p:spTree>
    <p:extLst>
      <p:ext uri="{BB962C8B-B14F-4D97-AF65-F5344CB8AC3E}">
        <p14:creationId xmlns:p14="http://schemas.microsoft.com/office/powerpoint/2010/main" val="3833322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DA0630-14E6-8BE4-AF11-4B0ADE1DD8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7C8F94-9886-B300-CAF1-F9A914C651EF}"/>
              </a:ext>
            </a:extLst>
          </p:cNvPr>
          <p:cNvSpPr>
            <a:spLocks noGrp="1"/>
          </p:cNvSpPr>
          <p:nvPr>
            <p:ph type="title"/>
          </p:nvPr>
        </p:nvSpPr>
        <p:spPr>
          <a:xfrm>
            <a:off x="845302" y="713504"/>
            <a:ext cx="10515600" cy="542823"/>
          </a:xfrm>
        </p:spPr>
        <p:txBody>
          <a:bodyPr/>
          <a:lstStyle/>
          <a:p>
            <a:r>
              <a:rPr lang="en-US" dirty="0"/>
              <a:t>Assignments</a:t>
            </a:r>
            <a:endParaRPr lang="en-IN" dirty="0"/>
          </a:p>
        </p:txBody>
      </p:sp>
      <p:sp>
        <p:nvSpPr>
          <p:cNvPr id="4" name="Slide Number Placeholder 3">
            <a:extLst>
              <a:ext uri="{FF2B5EF4-FFF2-40B4-BE49-F238E27FC236}">
                <a16:creationId xmlns:a16="http://schemas.microsoft.com/office/drawing/2014/main" id="{3364DC90-4AB0-1D59-A14D-504A5C1B1C83}"/>
              </a:ext>
            </a:extLst>
          </p:cNvPr>
          <p:cNvSpPr>
            <a:spLocks noGrp="1"/>
          </p:cNvSpPr>
          <p:nvPr>
            <p:ph type="sldNum" sz="quarter" idx="12"/>
          </p:nvPr>
        </p:nvSpPr>
        <p:spPr/>
        <p:txBody>
          <a:bodyPr/>
          <a:lstStyle/>
          <a:p>
            <a:fld id="{A49DFD55-3C28-40EF-9E31-A92D2E4017FF}" type="slidenum">
              <a:rPr lang="en-US" smtClean="0"/>
              <a:pPr/>
              <a:t>6</a:t>
            </a:fld>
            <a:endParaRPr lang="en-US" dirty="0"/>
          </a:p>
        </p:txBody>
      </p:sp>
      <p:pic>
        <p:nvPicPr>
          <p:cNvPr id="8" name="Picture 7">
            <a:extLst>
              <a:ext uri="{FF2B5EF4-FFF2-40B4-BE49-F238E27FC236}">
                <a16:creationId xmlns:a16="http://schemas.microsoft.com/office/drawing/2014/main" id="{3352B2B0-9422-D64F-9ED6-3B395CEAFD84}"/>
              </a:ext>
            </a:extLst>
          </p:cNvPr>
          <p:cNvPicPr>
            <a:picLocks noChangeAspect="1"/>
          </p:cNvPicPr>
          <p:nvPr/>
        </p:nvPicPr>
        <p:blipFill>
          <a:blip r:embed="rId2"/>
          <a:stretch>
            <a:fillRect/>
          </a:stretch>
        </p:blipFill>
        <p:spPr>
          <a:xfrm>
            <a:off x="1216889" y="2523886"/>
            <a:ext cx="9451281" cy="4015025"/>
          </a:xfrm>
          <a:prstGeom prst="rect">
            <a:avLst/>
          </a:prstGeom>
        </p:spPr>
      </p:pic>
      <p:sp>
        <p:nvSpPr>
          <p:cNvPr id="11" name="TextBox 10">
            <a:extLst>
              <a:ext uri="{FF2B5EF4-FFF2-40B4-BE49-F238E27FC236}">
                <a16:creationId xmlns:a16="http://schemas.microsoft.com/office/drawing/2014/main" id="{78F10E72-4244-EBF1-07C1-29841E841ED5}"/>
              </a:ext>
            </a:extLst>
          </p:cNvPr>
          <p:cNvSpPr txBox="1"/>
          <p:nvPr/>
        </p:nvSpPr>
        <p:spPr>
          <a:xfrm>
            <a:off x="1965382" y="1721180"/>
            <a:ext cx="7954296" cy="646331"/>
          </a:xfrm>
          <a:prstGeom prst="rect">
            <a:avLst/>
          </a:prstGeom>
          <a:noFill/>
        </p:spPr>
        <p:txBody>
          <a:bodyPr wrap="square" rtlCol="0">
            <a:spAutoFit/>
          </a:bodyPr>
          <a:lstStyle/>
          <a:p>
            <a:r>
              <a:rPr lang="en-US" dirty="0"/>
              <a:t>After every lesson is completed, you get an assignment. This can be questions  to elaborate or multiple choices.</a:t>
            </a:r>
            <a:endParaRPr lang="en-IN" dirty="0"/>
          </a:p>
        </p:txBody>
      </p:sp>
    </p:spTree>
    <p:extLst>
      <p:ext uri="{BB962C8B-B14F-4D97-AF65-F5344CB8AC3E}">
        <p14:creationId xmlns:p14="http://schemas.microsoft.com/office/powerpoint/2010/main" val="389190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C8D4A2-13FF-1EBD-7279-AEDCF6C57B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B61A0A-CC51-617C-DC4C-226A0FB56986}"/>
              </a:ext>
            </a:extLst>
          </p:cNvPr>
          <p:cNvSpPr>
            <a:spLocks noGrp="1"/>
          </p:cNvSpPr>
          <p:nvPr>
            <p:ph type="title"/>
          </p:nvPr>
        </p:nvSpPr>
        <p:spPr>
          <a:xfrm>
            <a:off x="845302" y="524096"/>
            <a:ext cx="10515600" cy="542823"/>
          </a:xfrm>
        </p:spPr>
        <p:txBody>
          <a:bodyPr/>
          <a:lstStyle/>
          <a:p>
            <a:r>
              <a:rPr lang="en-US" dirty="0"/>
              <a:t>Assignment 1</a:t>
            </a:r>
            <a:endParaRPr lang="en-IN" dirty="0"/>
          </a:p>
        </p:txBody>
      </p:sp>
      <p:sp>
        <p:nvSpPr>
          <p:cNvPr id="4" name="Slide Number Placeholder 3">
            <a:extLst>
              <a:ext uri="{FF2B5EF4-FFF2-40B4-BE49-F238E27FC236}">
                <a16:creationId xmlns:a16="http://schemas.microsoft.com/office/drawing/2014/main" id="{F9E8E2CA-0CA3-D3A4-C0A5-22038E61650B}"/>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6" name="Picture 5">
            <a:extLst>
              <a:ext uri="{FF2B5EF4-FFF2-40B4-BE49-F238E27FC236}">
                <a16:creationId xmlns:a16="http://schemas.microsoft.com/office/drawing/2014/main" id="{ED3B012E-7F7B-2577-C34E-44720B9D5802}"/>
              </a:ext>
            </a:extLst>
          </p:cNvPr>
          <p:cNvPicPr>
            <a:picLocks noChangeAspect="1"/>
          </p:cNvPicPr>
          <p:nvPr/>
        </p:nvPicPr>
        <p:blipFill>
          <a:blip r:embed="rId3"/>
          <a:srcRect l="-997" r="7803"/>
          <a:stretch/>
        </p:blipFill>
        <p:spPr>
          <a:xfrm>
            <a:off x="0" y="2017296"/>
            <a:ext cx="11072438" cy="4364298"/>
          </a:xfrm>
          <a:prstGeom prst="rect">
            <a:avLst/>
          </a:prstGeom>
        </p:spPr>
      </p:pic>
      <p:sp>
        <p:nvSpPr>
          <p:cNvPr id="7" name="TextBox 6">
            <a:extLst>
              <a:ext uri="{FF2B5EF4-FFF2-40B4-BE49-F238E27FC236}">
                <a16:creationId xmlns:a16="http://schemas.microsoft.com/office/drawing/2014/main" id="{60445CC7-8328-E271-8486-65F760F4B7B7}"/>
              </a:ext>
            </a:extLst>
          </p:cNvPr>
          <p:cNvSpPr txBox="1"/>
          <p:nvPr/>
        </p:nvSpPr>
        <p:spPr>
          <a:xfrm>
            <a:off x="1043169" y="1218942"/>
            <a:ext cx="9438018" cy="923330"/>
          </a:xfrm>
          <a:prstGeom prst="rect">
            <a:avLst/>
          </a:prstGeom>
          <a:noFill/>
        </p:spPr>
        <p:txBody>
          <a:bodyPr wrap="square" rtlCol="0">
            <a:spAutoFit/>
          </a:bodyPr>
          <a:lstStyle/>
          <a:p>
            <a:r>
              <a:rPr lang="en-US" dirty="0"/>
              <a:t>For example, this is the assignment for the first section where I had to answer 3 descriptive questions. And after the assignment you receive the answer given by the instructor and a feedback too.</a:t>
            </a:r>
            <a:endParaRPr lang="en-IN" dirty="0"/>
          </a:p>
        </p:txBody>
      </p:sp>
    </p:spTree>
    <p:extLst>
      <p:ext uri="{BB962C8B-B14F-4D97-AF65-F5344CB8AC3E}">
        <p14:creationId xmlns:p14="http://schemas.microsoft.com/office/powerpoint/2010/main" val="1000232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752D4-904E-AF17-76BA-0DCB295AD2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D18BFF-98AB-20DD-F0D7-C2D47A55A89F}"/>
              </a:ext>
            </a:extLst>
          </p:cNvPr>
          <p:cNvSpPr>
            <a:spLocks noGrp="1"/>
          </p:cNvSpPr>
          <p:nvPr>
            <p:ph type="title"/>
          </p:nvPr>
        </p:nvSpPr>
        <p:spPr>
          <a:xfrm>
            <a:off x="845302" y="524096"/>
            <a:ext cx="10515600" cy="542823"/>
          </a:xfrm>
        </p:spPr>
        <p:txBody>
          <a:bodyPr/>
          <a:lstStyle/>
          <a:p>
            <a:r>
              <a:rPr lang="en-US" dirty="0"/>
              <a:t>Resources</a:t>
            </a:r>
            <a:endParaRPr lang="en-IN" dirty="0"/>
          </a:p>
        </p:txBody>
      </p:sp>
      <p:sp>
        <p:nvSpPr>
          <p:cNvPr id="4" name="Slide Number Placeholder 3">
            <a:extLst>
              <a:ext uri="{FF2B5EF4-FFF2-40B4-BE49-F238E27FC236}">
                <a16:creationId xmlns:a16="http://schemas.microsoft.com/office/drawing/2014/main" id="{37B5F490-5510-7742-3BCF-755C409B727A}"/>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
        <p:nvSpPr>
          <p:cNvPr id="7" name="TextBox 6">
            <a:extLst>
              <a:ext uri="{FF2B5EF4-FFF2-40B4-BE49-F238E27FC236}">
                <a16:creationId xmlns:a16="http://schemas.microsoft.com/office/drawing/2014/main" id="{A7B3D4C7-F2F7-FFF8-1E5D-3EE11B8F5B3E}"/>
              </a:ext>
            </a:extLst>
          </p:cNvPr>
          <p:cNvSpPr txBox="1"/>
          <p:nvPr/>
        </p:nvSpPr>
        <p:spPr>
          <a:xfrm>
            <a:off x="4802271" y="2877304"/>
            <a:ext cx="6665321" cy="923330"/>
          </a:xfrm>
          <a:prstGeom prst="rect">
            <a:avLst/>
          </a:prstGeom>
          <a:noFill/>
        </p:spPr>
        <p:txBody>
          <a:bodyPr wrap="square" rtlCol="0">
            <a:spAutoFit/>
          </a:bodyPr>
          <a:lstStyle/>
          <a:p>
            <a:r>
              <a:rPr lang="en-US" dirty="0"/>
              <a:t>Also in every section, you receive </a:t>
            </a:r>
            <a:r>
              <a:rPr lang="en-US" dirty="0" err="1"/>
              <a:t>resourcecs</a:t>
            </a:r>
            <a:r>
              <a:rPr lang="en-US" dirty="0"/>
              <a:t> to use refer and learn in .</a:t>
            </a:r>
            <a:r>
              <a:rPr lang="en-US" dirty="0" err="1"/>
              <a:t>rar</a:t>
            </a:r>
            <a:r>
              <a:rPr lang="en-US" dirty="0"/>
              <a:t> format which can later be extracted and used.</a:t>
            </a:r>
          </a:p>
          <a:p>
            <a:endParaRPr lang="en-IN" dirty="0"/>
          </a:p>
        </p:txBody>
      </p:sp>
      <p:pic>
        <p:nvPicPr>
          <p:cNvPr id="5" name="Picture 4">
            <a:extLst>
              <a:ext uri="{FF2B5EF4-FFF2-40B4-BE49-F238E27FC236}">
                <a16:creationId xmlns:a16="http://schemas.microsoft.com/office/drawing/2014/main" id="{02FF92D8-FE75-28E4-BAD1-7385DA038BE7}"/>
              </a:ext>
            </a:extLst>
          </p:cNvPr>
          <p:cNvPicPr>
            <a:picLocks noChangeAspect="1"/>
          </p:cNvPicPr>
          <p:nvPr/>
        </p:nvPicPr>
        <p:blipFill>
          <a:blip r:embed="rId3"/>
          <a:stretch>
            <a:fillRect/>
          </a:stretch>
        </p:blipFill>
        <p:spPr>
          <a:xfrm>
            <a:off x="1258257" y="2332079"/>
            <a:ext cx="3254704" cy="2013780"/>
          </a:xfrm>
          <a:prstGeom prst="rect">
            <a:avLst/>
          </a:prstGeom>
        </p:spPr>
      </p:pic>
    </p:spTree>
    <p:extLst>
      <p:ext uri="{BB962C8B-B14F-4D97-AF65-F5344CB8AC3E}">
        <p14:creationId xmlns:p14="http://schemas.microsoft.com/office/powerpoint/2010/main" val="492314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164721-45FA-9B37-C8E8-859F3A8541D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70246A8-D30D-CDC3-5D65-46B1F913D911}"/>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
        <p:nvSpPr>
          <p:cNvPr id="7" name="TextBox 6">
            <a:extLst>
              <a:ext uri="{FF2B5EF4-FFF2-40B4-BE49-F238E27FC236}">
                <a16:creationId xmlns:a16="http://schemas.microsoft.com/office/drawing/2014/main" id="{4A4D2DCE-2017-1CF3-68DA-BFF49F8E7D61}"/>
              </a:ext>
            </a:extLst>
          </p:cNvPr>
          <p:cNvSpPr txBox="1"/>
          <p:nvPr/>
        </p:nvSpPr>
        <p:spPr>
          <a:xfrm>
            <a:off x="1144670" y="734682"/>
            <a:ext cx="6665321" cy="646331"/>
          </a:xfrm>
          <a:prstGeom prst="rect">
            <a:avLst/>
          </a:prstGeom>
          <a:noFill/>
        </p:spPr>
        <p:txBody>
          <a:bodyPr wrap="square" rtlCol="0">
            <a:spAutoFit/>
          </a:bodyPr>
          <a:lstStyle/>
          <a:p>
            <a:r>
              <a:rPr lang="en-US" dirty="0"/>
              <a:t>Getting started with CSS in Section 2</a:t>
            </a:r>
          </a:p>
          <a:p>
            <a:endParaRPr lang="en-IN" dirty="0"/>
          </a:p>
        </p:txBody>
      </p:sp>
      <p:pic>
        <p:nvPicPr>
          <p:cNvPr id="9" name="Picture 8">
            <a:extLst>
              <a:ext uri="{FF2B5EF4-FFF2-40B4-BE49-F238E27FC236}">
                <a16:creationId xmlns:a16="http://schemas.microsoft.com/office/drawing/2014/main" id="{682AE3AF-4806-AD33-6BCC-673D96BE96DD}"/>
              </a:ext>
            </a:extLst>
          </p:cNvPr>
          <p:cNvPicPr>
            <a:picLocks noChangeAspect="1"/>
          </p:cNvPicPr>
          <p:nvPr/>
        </p:nvPicPr>
        <p:blipFill>
          <a:blip r:embed="rId3"/>
          <a:stretch>
            <a:fillRect/>
          </a:stretch>
        </p:blipFill>
        <p:spPr>
          <a:xfrm>
            <a:off x="501445" y="1263026"/>
            <a:ext cx="11438189" cy="4978279"/>
          </a:xfrm>
          <a:prstGeom prst="rect">
            <a:avLst/>
          </a:prstGeom>
        </p:spPr>
      </p:pic>
    </p:spTree>
    <p:extLst>
      <p:ext uri="{BB962C8B-B14F-4D97-AF65-F5344CB8AC3E}">
        <p14:creationId xmlns:p14="http://schemas.microsoft.com/office/powerpoint/2010/main" val="3393168717"/>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283</TotalTime>
  <Words>405</Words>
  <Application>Microsoft Office PowerPoint</Application>
  <PresentationFormat>Widescreen</PresentationFormat>
  <Paragraphs>66</Paragraphs>
  <Slides>16</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Tenorite</vt:lpstr>
      <vt:lpstr>Custom</vt:lpstr>
      <vt:lpstr>PowerPoint Presentation</vt:lpstr>
      <vt:lpstr>Course Details</vt:lpstr>
      <vt:lpstr>Course Details</vt:lpstr>
      <vt:lpstr>Course Details</vt:lpstr>
      <vt:lpstr>Landing page</vt:lpstr>
      <vt:lpstr>Assignments</vt:lpstr>
      <vt:lpstr>Assignment 1</vt:lpstr>
      <vt:lpstr>Resources</vt:lpstr>
      <vt:lpstr>PowerPoint Presentation</vt:lpstr>
      <vt:lpstr>PowerPoint Presentation</vt:lpstr>
      <vt:lpstr>PowerPoint Presentation</vt:lpstr>
      <vt:lpstr>PowerPoint Presentation</vt:lpstr>
      <vt:lpstr>PowerPoint Presentation</vt:lpstr>
      <vt:lpstr>New concept of external CSS Style</vt:lpstr>
      <vt:lpstr>Code Example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Muhammed Razal</dc:creator>
  <cp:lastModifiedBy>Muhammed Razal</cp:lastModifiedBy>
  <cp:revision>7</cp:revision>
  <dcterms:created xsi:type="dcterms:W3CDTF">2025-03-25T00:36:11Z</dcterms:created>
  <dcterms:modified xsi:type="dcterms:W3CDTF">2025-04-08T03:35:46Z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