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1" r:id="rId12"/>
    <p:sldId id="270" r:id="rId13"/>
    <p:sldId id="272" r:id="rId14"/>
    <p:sldId id="273" r:id="rId15"/>
    <p:sldId id="274" r:id="rId16"/>
    <p:sldId id="275" r:id="rId17"/>
    <p:sldId id="280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FD58-A4ED-4ABF-ABD8-72F07CA21EC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E2F9-E31F-4D3D-A883-89B543F8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KMeans.html" TargetMode="External"/><Relationship Id="rId2" Type="http://schemas.openxmlformats.org/officeDocument/2006/relationships/hyperlink" Target="http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Akram Alkouz</a:t>
            </a:r>
          </a:p>
          <a:p>
            <a:r>
              <a:rPr lang="en-US" dirty="0" smtClean="0"/>
              <a:t>Data Science </a:t>
            </a:r>
            <a:r>
              <a:rPr lang="en-US" dirty="0" err="1" smtClean="0"/>
              <a:t>Boatcamp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2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5093866" y="4477824"/>
            <a:ext cx="200025" cy="214313"/>
            <a:chOff x="3900488" y="2686050"/>
            <a:chExt cx="328612" cy="300038"/>
          </a:xfrm>
        </p:grpSpPr>
        <p:cxnSp>
          <p:nvCxnSpPr>
            <p:cNvPr id="138" name="Straight Connector 13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2"/>
            <a:r>
              <a:rPr lang="en-US" dirty="0" smtClean="0"/>
              <a:t>Rubber bands randomly chosen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5093866" y="4477824"/>
            <a:ext cx="200025" cy="214313"/>
            <a:chOff x="3900488" y="2686050"/>
            <a:chExt cx="328612" cy="300038"/>
          </a:xfrm>
        </p:grpSpPr>
        <p:cxnSp>
          <p:nvCxnSpPr>
            <p:cNvPr id="138" name="Straight Connector 13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 flipV="1">
            <a:off x="4376317" y="4201299"/>
            <a:ext cx="754061" cy="28185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78965" y="4565499"/>
            <a:ext cx="462720" cy="927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799751" y="4163791"/>
            <a:ext cx="1232126" cy="36845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35858" y="4573067"/>
            <a:ext cx="1049531" cy="170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10901" y="5253404"/>
            <a:ext cx="1161428" cy="2350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93866" y="5187069"/>
            <a:ext cx="547857" cy="6633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064783" y="4985342"/>
            <a:ext cx="755518" cy="23271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5093866" y="4477824"/>
            <a:ext cx="200025" cy="214313"/>
            <a:chOff x="3900488" y="2686050"/>
            <a:chExt cx="328612" cy="300038"/>
          </a:xfrm>
        </p:grpSpPr>
        <p:cxnSp>
          <p:nvCxnSpPr>
            <p:cNvPr id="138" name="Straight Connector 13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>
            <a:off x="2328863" y="4102559"/>
            <a:ext cx="7472362" cy="198995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onal Stripe 5"/>
          <p:cNvSpPr/>
          <p:nvPr/>
        </p:nvSpPr>
        <p:spPr>
          <a:xfrm rot="2271113">
            <a:off x="3568585" y="3902977"/>
            <a:ext cx="4335988" cy="1940729"/>
          </a:xfrm>
          <a:prstGeom prst="diagStripe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iagonal Stripe 35"/>
          <p:cNvSpPr/>
          <p:nvPr/>
        </p:nvSpPr>
        <p:spPr>
          <a:xfrm rot="21269231" flipV="1">
            <a:off x="3498678" y="4263456"/>
            <a:ext cx="4071941" cy="1646643"/>
          </a:xfrm>
          <a:prstGeom prst="diagStrip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632766" y="2216335"/>
            <a:ext cx="2569872" cy="2175374"/>
          </a:xfrm>
          <a:prstGeom prst="wedgeEllipseCallout">
            <a:avLst>
              <a:gd name="adj1" fmla="val -81437"/>
              <a:gd name="adj2" fmla="val 6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That Good?!!!!!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5093866" y="4477824"/>
            <a:ext cx="200025" cy="214313"/>
            <a:chOff x="3900488" y="2686050"/>
            <a:chExt cx="328612" cy="300038"/>
          </a:xfrm>
        </p:grpSpPr>
        <p:cxnSp>
          <p:nvCxnSpPr>
            <p:cNvPr id="138" name="Straight Connector 13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51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5093866" y="4477824"/>
            <a:ext cx="200025" cy="214313"/>
            <a:chOff x="3900488" y="2686050"/>
            <a:chExt cx="328612" cy="300038"/>
          </a:xfrm>
        </p:grpSpPr>
        <p:cxnSp>
          <p:nvCxnSpPr>
            <p:cNvPr id="138" name="Straight Connector 13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3205" y="4345153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789597" y="4445045"/>
            <a:ext cx="200025" cy="214313"/>
            <a:chOff x="3900488" y="2686050"/>
            <a:chExt cx="328612" cy="30003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3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3205" y="4345153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62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20301" y="5116002"/>
            <a:ext cx="200025" cy="214313"/>
            <a:chOff x="3900488" y="2686050"/>
            <a:chExt cx="328612" cy="300038"/>
          </a:xfrm>
        </p:grpSpPr>
        <p:cxnSp>
          <p:nvCxnSpPr>
            <p:cNvPr id="141" name="Straight Connector 14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3205" y="4345153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263706" y="4962549"/>
            <a:ext cx="200025" cy="214313"/>
            <a:chOff x="3900488" y="2686050"/>
            <a:chExt cx="328612" cy="30003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17511" y="4985313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89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3205" y="4345153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17511" y="4985313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92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operates on 2 steps</a:t>
            </a:r>
          </a:p>
          <a:p>
            <a:pPr lvl="1"/>
            <a:r>
              <a:rPr lang="en-US" dirty="0" smtClean="0"/>
              <a:t>1- Assign centers</a:t>
            </a:r>
          </a:p>
          <a:p>
            <a:pPr lvl="1"/>
            <a:r>
              <a:rPr lang="en-US" dirty="0" smtClean="0"/>
              <a:t>2- Optimize: to minimize the total quadratic distance of a cluster center to the points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99738" y="4835594"/>
            <a:ext cx="200025" cy="214313"/>
            <a:chOff x="3900488" y="2686050"/>
            <a:chExt cx="328612" cy="300038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87638" y="4411489"/>
            <a:ext cx="200025" cy="214313"/>
            <a:chOff x="3900488" y="2686050"/>
            <a:chExt cx="328612" cy="300038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675438" y="5223158"/>
            <a:ext cx="200025" cy="214313"/>
            <a:chOff x="3900488" y="2686050"/>
            <a:chExt cx="328612" cy="300038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6176666" y="5325211"/>
            <a:ext cx="200025" cy="214313"/>
            <a:chOff x="3900488" y="2686050"/>
            <a:chExt cx="328612" cy="300038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111" name="Straight Connector 11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33205" y="4345153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017511" y="4985313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4124736" y="3286125"/>
            <a:ext cx="1936258" cy="31850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onal Stripe 47"/>
          <p:cNvSpPr/>
          <p:nvPr/>
        </p:nvSpPr>
        <p:spPr>
          <a:xfrm rot="20796759">
            <a:off x="2922357" y="3160805"/>
            <a:ext cx="3331707" cy="2802495"/>
          </a:xfrm>
          <a:prstGeom prst="diagStripe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iagonal Stripe 48"/>
          <p:cNvSpPr/>
          <p:nvPr/>
        </p:nvSpPr>
        <p:spPr>
          <a:xfrm rot="16756654" flipV="1">
            <a:off x="3900335" y="3599479"/>
            <a:ext cx="4071941" cy="2052645"/>
          </a:xfrm>
          <a:prstGeom prst="diagStripe">
            <a:avLst>
              <a:gd name="adj" fmla="val 48993"/>
            </a:avLst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Callout 49"/>
          <p:cNvSpPr/>
          <p:nvPr/>
        </p:nvSpPr>
        <p:spPr>
          <a:xfrm>
            <a:off x="8632766" y="2216335"/>
            <a:ext cx="2569872" cy="2175374"/>
          </a:xfrm>
          <a:prstGeom prst="wedgeEllipseCallout">
            <a:avLst>
              <a:gd name="adj1" fmla="val -81437"/>
              <a:gd name="adj2" fmla="val 6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some iterations of optimize, Is That Good?!!!!!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http://www.naftaliharris.com/blog/visualizing-k-means-clustering/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</a:t>
            </a:r>
            <a:r>
              <a:rPr lang="en-US" dirty="0"/>
              <a:t>Introduction to Unsupervised Learning</a:t>
            </a:r>
          </a:p>
          <a:p>
            <a:r>
              <a:rPr lang="en-US" dirty="0"/>
              <a:t>2- </a:t>
            </a:r>
            <a:r>
              <a:rPr lang="en-US" dirty="0" smtClean="0"/>
              <a:t>Clustering Algorithms</a:t>
            </a:r>
            <a:endParaRPr lang="en-US" dirty="0"/>
          </a:p>
          <a:p>
            <a:r>
              <a:rPr lang="en-US" dirty="0"/>
              <a:t>3- K-Means Algorithm</a:t>
            </a:r>
          </a:p>
          <a:p>
            <a:r>
              <a:rPr lang="en-US" dirty="0"/>
              <a:t>4- K-Means Tutorial</a:t>
            </a:r>
          </a:p>
          <a:p>
            <a:r>
              <a:rPr lang="en-US" dirty="0"/>
              <a:t>5- K-Means </a:t>
            </a:r>
            <a:r>
              <a:rPr lang="en-US" dirty="0" smtClean="0"/>
              <a:t>Exercises</a:t>
            </a:r>
            <a:endParaRPr lang="en-US" dirty="0"/>
          </a:p>
          <a:p>
            <a:r>
              <a:rPr lang="en-US" dirty="0"/>
              <a:t>6- </a:t>
            </a:r>
            <a:r>
              <a:rPr lang="en-US" dirty="0" smtClean="0"/>
              <a:t>Dimensionality </a:t>
            </a:r>
            <a:r>
              <a:rPr lang="en-US" dirty="0"/>
              <a:t>Reduction</a:t>
            </a:r>
          </a:p>
          <a:p>
            <a:r>
              <a:rPr lang="en-US" dirty="0"/>
              <a:t>7- </a:t>
            </a:r>
            <a:r>
              <a:rPr lang="en-US" dirty="0" err="1" smtClean="0"/>
              <a:t>Sparsity</a:t>
            </a:r>
            <a:endParaRPr lang="en-US" dirty="0"/>
          </a:p>
          <a:p>
            <a:r>
              <a:rPr lang="en-US" dirty="0"/>
              <a:t>8- Features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2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err="1" smtClean="0"/>
              <a:t>sciKitLearn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>
                <a:hlinkClick r:id="rId2"/>
              </a:rPr>
              <a:t>http://scikit-learn.org/stable/modules/clustering.html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http://scikit-learn.org/stable/modules/generated/sklearn.cluster.KMeans.html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Local minimum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29047" y="4304332"/>
            <a:ext cx="200025" cy="214313"/>
            <a:chOff x="3900488" y="2686050"/>
            <a:chExt cx="328612" cy="300038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24660" y="4533952"/>
            <a:ext cx="200025" cy="214313"/>
            <a:chOff x="3900488" y="2686050"/>
            <a:chExt cx="328612" cy="30003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7543" y="4777971"/>
            <a:ext cx="200025" cy="214313"/>
            <a:chOff x="3900488" y="2686050"/>
            <a:chExt cx="328612" cy="30003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361524" y="4754586"/>
            <a:ext cx="200025" cy="214313"/>
            <a:chOff x="3900488" y="2686050"/>
            <a:chExt cx="328612" cy="30003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52473" y="5380971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929059" y="5437099"/>
            <a:ext cx="200025" cy="214313"/>
            <a:chOff x="3900488" y="2686050"/>
            <a:chExt cx="328612" cy="30003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081459" y="5589499"/>
            <a:ext cx="200025" cy="214313"/>
            <a:chOff x="3900488" y="2686050"/>
            <a:chExt cx="328612" cy="30003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233859" y="5741899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689018" y="5881008"/>
            <a:ext cx="200025" cy="214313"/>
            <a:chOff x="3900488" y="2686050"/>
            <a:chExt cx="328612" cy="300038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37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Local minimum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29047" y="4304332"/>
            <a:ext cx="200025" cy="214313"/>
            <a:chOff x="3900488" y="2686050"/>
            <a:chExt cx="328612" cy="300038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24660" y="4533952"/>
            <a:ext cx="200025" cy="214313"/>
            <a:chOff x="3900488" y="2686050"/>
            <a:chExt cx="328612" cy="30003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7543" y="4777971"/>
            <a:ext cx="200025" cy="214313"/>
            <a:chOff x="3900488" y="2686050"/>
            <a:chExt cx="328612" cy="30003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361524" y="4754586"/>
            <a:ext cx="200025" cy="214313"/>
            <a:chOff x="3900488" y="2686050"/>
            <a:chExt cx="328612" cy="30003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52473" y="5380971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929059" y="5437099"/>
            <a:ext cx="200025" cy="214313"/>
            <a:chOff x="3900488" y="2686050"/>
            <a:chExt cx="328612" cy="30003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081459" y="5589499"/>
            <a:ext cx="200025" cy="214313"/>
            <a:chOff x="3900488" y="2686050"/>
            <a:chExt cx="328612" cy="30003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233859" y="5741899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689018" y="5881008"/>
            <a:ext cx="200025" cy="214313"/>
            <a:chOff x="3900488" y="2686050"/>
            <a:chExt cx="328612" cy="300038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913181" y="4350206"/>
            <a:ext cx="200025" cy="214313"/>
            <a:chOff x="3900488" y="2686050"/>
            <a:chExt cx="328612" cy="30003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96000" y="4000506"/>
            <a:ext cx="200025" cy="214313"/>
            <a:chOff x="3900488" y="2686050"/>
            <a:chExt cx="328612" cy="30003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217568" y="5149160"/>
            <a:ext cx="200025" cy="214313"/>
            <a:chOff x="3900488" y="2686050"/>
            <a:chExt cx="328612" cy="300038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36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Local minimum  (Local here climbing algorithm)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29022" y="4000506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29047" y="4304332"/>
            <a:ext cx="200025" cy="214313"/>
            <a:chOff x="3900488" y="2686050"/>
            <a:chExt cx="328612" cy="300038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4736" y="4028716"/>
            <a:ext cx="200025" cy="214313"/>
            <a:chOff x="3900488" y="2686050"/>
            <a:chExt cx="328612" cy="30003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24660" y="4533952"/>
            <a:ext cx="200025" cy="214313"/>
            <a:chOff x="3900488" y="2686050"/>
            <a:chExt cx="328612" cy="30003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7543" y="4777971"/>
            <a:ext cx="200025" cy="214313"/>
            <a:chOff x="3900488" y="2686050"/>
            <a:chExt cx="328612" cy="30003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361524" y="4754586"/>
            <a:ext cx="200025" cy="214313"/>
            <a:chOff x="3900488" y="2686050"/>
            <a:chExt cx="328612" cy="30003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333208" y="4404224"/>
            <a:ext cx="200025" cy="214313"/>
            <a:chOff x="3900488" y="2686050"/>
            <a:chExt cx="328612" cy="30003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52473" y="5380971"/>
            <a:ext cx="200025" cy="214313"/>
            <a:chOff x="3900488" y="2686050"/>
            <a:chExt cx="328612" cy="300038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929059" y="5437099"/>
            <a:ext cx="200025" cy="214313"/>
            <a:chOff x="3900488" y="2686050"/>
            <a:chExt cx="328612" cy="30003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081459" y="5589499"/>
            <a:ext cx="200025" cy="214313"/>
            <a:chOff x="3900488" y="2686050"/>
            <a:chExt cx="328612" cy="30003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233859" y="5741899"/>
            <a:ext cx="200025" cy="214313"/>
            <a:chOff x="3900488" y="2686050"/>
            <a:chExt cx="328612" cy="30003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689018" y="5881008"/>
            <a:ext cx="200025" cy="214313"/>
            <a:chOff x="3900488" y="2686050"/>
            <a:chExt cx="328612" cy="300038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913181" y="4350206"/>
            <a:ext cx="200025" cy="214313"/>
            <a:chOff x="3900488" y="2686050"/>
            <a:chExt cx="328612" cy="30003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96000" y="4000506"/>
            <a:ext cx="200025" cy="214313"/>
            <a:chOff x="3900488" y="2686050"/>
            <a:chExt cx="328612" cy="30003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217568" y="5149160"/>
            <a:ext cx="200025" cy="214313"/>
            <a:chOff x="3900488" y="2686050"/>
            <a:chExt cx="328612" cy="300038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776866" y="4872304"/>
            <a:ext cx="200025" cy="214313"/>
            <a:chOff x="3900488" y="2686050"/>
            <a:chExt cx="328612" cy="300038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143831" y="4268871"/>
            <a:ext cx="200025" cy="214313"/>
            <a:chOff x="3900488" y="2686050"/>
            <a:chExt cx="328612" cy="300038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187931" y="4924640"/>
            <a:ext cx="200025" cy="214313"/>
            <a:chOff x="3900488" y="2686050"/>
            <a:chExt cx="328612" cy="300038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/>
          <p:cNvSpPr/>
          <p:nvPr/>
        </p:nvSpPr>
        <p:spPr>
          <a:xfrm>
            <a:off x="3355627" y="3733513"/>
            <a:ext cx="1330673" cy="2578387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662548" y="3406634"/>
            <a:ext cx="1066927" cy="125383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79767" y="4676698"/>
            <a:ext cx="1066927" cy="1175291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Local minimum  (Local here climbing algorithm)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29626" y="4000506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2440" y="4520837"/>
            <a:ext cx="200025" cy="214313"/>
            <a:chOff x="3900488" y="2686050"/>
            <a:chExt cx="328612" cy="300038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47778" y="4044537"/>
            <a:ext cx="200025" cy="214313"/>
            <a:chOff x="3900488" y="2686050"/>
            <a:chExt cx="328612" cy="30003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24660" y="4533952"/>
            <a:ext cx="200025" cy="214313"/>
            <a:chOff x="3900488" y="2686050"/>
            <a:chExt cx="328612" cy="30003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428987" y="4426795"/>
            <a:ext cx="200025" cy="214313"/>
            <a:chOff x="3900488" y="2686050"/>
            <a:chExt cx="328612" cy="30003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44025" y="4461627"/>
            <a:ext cx="200025" cy="214313"/>
            <a:chOff x="3900488" y="2686050"/>
            <a:chExt cx="328612" cy="30003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428871" y="4034329"/>
            <a:ext cx="200025" cy="214313"/>
            <a:chOff x="3900488" y="2686050"/>
            <a:chExt cx="328612" cy="30003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96000" y="4000506"/>
            <a:ext cx="200025" cy="214313"/>
            <a:chOff x="3900488" y="2686050"/>
            <a:chExt cx="328612" cy="30003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145331" y="4500142"/>
            <a:ext cx="200025" cy="214313"/>
            <a:chOff x="3900488" y="2686050"/>
            <a:chExt cx="328612" cy="300038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172556" y="4039433"/>
            <a:ext cx="200025" cy="214313"/>
            <a:chOff x="3900488" y="2686050"/>
            <a:chExt cx="328612" cy="300038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2757488" y="3132064"/>
            <a:ext cx="4357687" cy="125383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062150" y="4340793"/>
            <a:ext cx="4357687" cy="125383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Local minimum  (Local here climbing algorithm)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0039" y="647119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105151" y="3719518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29626" y="4000506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2440" y="4520837"/>
            <a:ext cx="200025" cy="214313"/>
            <a:chOff x="3900488" y="2686050"/>
            <a:chExt cx="328612" cy="300038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47778" y="4044537"/>
            <a:ext cx="200025" cy="214313"/>
            <a:chOff x="3900488" y="2686050"/>
            <a:chExt cx="328612" cy="30003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524660" y="4533952"/>
            <a:ext cx="200025" cy="214313"/>
            <a:chOff x="3900488" y="2686050"/>
            <a:chExt cx="328612" cy="30003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428987" y="4426795"/>
            <a:ext cx="200025" cy="214313"/>
            <a:chOff x="3900488" y="2686050"/>
            <a:chExt cx="328612" cy="30003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44025" y="4461627"/>
            <a:ext cx="200025" cy="214313"/>
            <a:chOff x="3900488" y="2686050"/>
            <a:chExt cx="328612" cy="30003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428871" y="4034329"/>
            <a:ext cx="200025" cy="214313"/>
            <a:chOff x="3900488" y="2686050"/>
            <a:chExt cx="328612" cy="30003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96000" y="4000506"/>
            <a:ext cx="200025" cy="214313"/>
            <a:chOff x="3900488" y="2686050"/>
            <a:chExt cx="328612" cy="30003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362726" y="4515733"/>
            <a:ext cx="200025" cy="214313"/>
            <a:chOff x="3900488" y="2686050"/>
            <a:chExt cx="328612" cy="300038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701080" y="3983301"/>
            <a:ext cx="200025" cy="214313"/>
            <a:chOff x="3900488" y="2686050"/>
            <a:chExt cx="328612" cy="300038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 rot="20067900">
            <a:off x="2684344" y="3719437"/>
            <a:ext cx="2840490" cy="125383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8734086">
            <a:off x="4928274" y="3890812"/>
            <a:ext cx="2363703" cy="125383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distribution is a curve in 2D space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2982" y="519960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98094" y="244792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51754" y="3656231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91249" y="3339119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84783" y="3108891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93393" y="4283598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816326" y="3057863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927928" y="3987737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31024" y="3660112"/>
            <a:ext cx="200025" cy="214313"/>
            <a:chOff x="3900488" y="2686050"/>
            <a:chExt cx="328612" cy="300038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753556" y="3387889"/>
            <a:ext cx="200025" cy="214313"/>
            <a:chOff x="3900488" y="2686050"/>
            <a:chExt cx="328612" cy="30003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61219" y="4650165"/>
            <a:ext cx="200025" cy="214313"/>
            <a:chOff x="3900488" y="2686050"/>
            <a:chExt cx="328612" cy="300038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587859" y="4290251"/>
            <a:ext cx="200025" cy="214313"/>
            <a:chOff x="3900488" y="2686050"/>
            <a:chExt cx="328612" cy="300038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690197" y="3929107"/>
            <a:ext cx="200025" cy="214313"/>
            <a:chOff x="3900488" y="2686050"/>
            <a:chExt cx="328612" cy="300038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59119" y="3370386"/>
            <a:ext cx="200025" cy="214313"/>
            <a:chOff x="3900488" y="2686050"/>
            <a:chExt cx="328612" cy="300038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890222" y="3074917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081229" y="3148716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463019" y="3516060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723088" y="4011441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353243" y="3263230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592911" y="3747512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818664" y="4269978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009991" y="4465100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164630" y="4716501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917781" y="50546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8200" y="22632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9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it into 1D space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92982" y="519960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298094" y="244792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51754" y="3656231"/>
            <a:ext cx="200025" cy="214313"/>
            <a:chOff x="3900488" y="2686050"/>
            <a:chExt cx="328612" cy="300038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291249" y="3339119"/>
            <a:ext cx="200025" cy="214313"/>
            <a:chOff x="3900488" y="2686050"/>
            <a:chExt cx="328612" cy="300038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484783" y="3108891"/>
            <a:ext cx="200025" cy="214313"/>
            <a:chOff x="3900488" y="2686050"/>
            <a:chExt cx="328612" cy="300038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793393" y="4283598"/>
            <a:ext cx="200025" cy="214313"/>
            <a:chOff x="3900488" y="2686050"/>
            <a:chExt cx="328612" cy="300038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816326" y="3057863"/>
            <a:ext cx="200025" cy="214313"/>
            <a:chOff x="3900488" y="2686050"/>
            <a:chExt cx="328612" cy="300038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27928" y="3987737"/>
            <a:ext cx="200025" cy="214313"/>
            <a:chOff x="3900488" y="2686050"/>
            <a:chExt cx="328612" cy="300038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731024" y="3660112"/>
            <a:ext cx="200025" cy="214313"/>
            <a:chOff x="3900488" y="2686050"/>
            <a:chExt cx="328612" cy="300038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753556" y="3387889"/>
            <a:ext cx="200025" cy="214313"/>
            <a:chOff x="3900488" y="2686050"/>
            <a:chExt cx="328612" cy="300038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61219" y="4650165"/>
            <a:ext cx="200025" cy="214313"/>
            <a:chOff x="3900488" y="2686050"/>
            <a:chExt cx="328612" cy="300038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587859" y="4290251"/>
            <a:ext cx="200025" cy="214313"/>
            <a:chOff x="3900488" y="2686050"/>
            <a:chExt cx="328612" cy="300038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690197" y="3929107"/>
            <a:ext cx="200025" cy="214313"/>
            <a:chOff x="3900488" y="2686050"/>
            <a:chExt cx="328612" cy="300038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259119" y="3370386"/>
            <a:ext cx="200025" cy="214313"/>
            <a:chOff x="3900488" y="2686050"/>
            <a:chExt cx="328612" cy="300038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890222" y="3074917"/>
            <a:ext cx="200025" cy="214313"/>
            <a:chOff x="3900488" y="2686050"/>
            <a:chExt cx="328612" cy="300038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081229" y="3148716"/>
            <a:ext cx="200025" cy="214313"/>
            <a:chOff x="3900488" y="2686050"/>
            <a:chExt cx="328612" cy="300038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463019" y="3516060"/>
            <a:ext cx="200025" cy="214313"/>
            <a:chOff x="3900488" y="2686050"/>
            <a:chExt cx="328612" cy="300038"/>
          </a:xfrm>
        </p:grpSpPr>
        <p:cxnSp>
          <p:nvCxnSpPr>
            <p:cNvPr id="119" name="Straight Connector 11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3723088" y="4011441"/>
            <a:ext cx="200025" cy="214313"/>
            <a:chOff x="3900488" y="2686050"/>
            <a:chExt cx="328612" cy="300038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353243" y="3263230"/>
            <a:ext cx="200025" cy="214313"/>
            <a:chOff x="3900488" y="2686050"/>
            <a:chExt cx="328612" cy="300038"/>
          </a:xfrm>
        </p:grpSpPr>
        <p:cxnSp>
          <p:nvCxnSpPr>
            <p:cNvPr id="125" name="Straight Connector 12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3592911" y="3747512"/>
            <a:ext cx="200025" cy="214313"/>
            <a:chOff x="3900488" y="2686050"/>
            <a:chExt cx="328612" cy="300038"/>
          </a:xfrm>
        </p:grpSpPr>
        <p:cxnSp>
          <p:nvCxnSpPr>
            <p:cNvPr id="128" name="Straight Connector 12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818664" y="4269978"/>
            <a:ext cx="200025" cy="214313"/>
            <a:chOff x="3900488" y="2686050"/>
            <a:chExt cx="328612" cy="300038"/>
          </a:xfrm>
        </p:grpSpPr>
        <p:cxnSp>
          <p:nvCxnSpPr>
            <p:cNvPr id="131" name="Straight Connector 13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4009991" y="4465100"/>
            <a:ext cx="200025" cy="214313"/>
            <a:chOff x="3900488" y="2686050"/>
            <a:chExt cx="328612" cy="300038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164630" y="4716501"/>
            <a:ext cx="200025" cy="214313"/>
            <a:chOff x="3900488" y="2686050"/>
            <a:chExt cx="328612" cy="300038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5917781" y="50546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38200" y="22632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6688917" y="5194837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447689" y="4708775"/>
            <a:ext cx="200025" cy="214313"/>
            <a:chOff x="3900488" y="2686050"/>
            <a:chExt cx="328612" cy="300038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687184" y="4691711"/>
            <a:ext cx="200025" cy="214313"/>
            <a:chOff x="3900488" y="2686050"/>
            <a:chExt cx="328612" cy="300038"/>
          </a:xfrm>
        </p:grpSpPr>
        <p:cxnSp>
          <p:nvCxnSpPr>
            <p:cNvPr id="147" name="Straight Connector 14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880718" y="4704379"/>
            <a:ext cx="200025" cy="214313"/>
            <a:chOff x="3900488" y="2686050"/>
            <a:chExt cx="328612" cy="300038"/>
          </a:xfrm>
        </p:grpSpPr>
        <p:cxnSp>
          <p:nvCxnSpPr>
            <p:cNvPr id="150" name="Straight Connector 14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189328" y="4707470"/>
            <a:ext cx="200025" cy="214313"/>
            <a:chOff x="3900488" y="2686050"/>
            <a:chExt cx="328612" cy="300038"/>
          </a:xfrm>
        </p:grpSpPr>
        <p:cxnSp>
          <p:nvCxnSpPr>
            <p:cNvPr id="153" name="Straight Connector 15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8212261" y="4696215"/>
            <a:ext cx="200025" cy="214313"/>
            <a:chOff x="3900488" y="2686050"/>
            <a:chExt cx="328612" cy="300038"/>
          </a:xfrm>
        </p:grpSpPr>
        <p:cxnSp>
          <p:nvCxnSpPr>
            <p:cNvPr id="156" name="Straight Connector 15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7323863" y="4683081"/>
            <a:ext cx="200025" cy="214313"/>
            <a:chOff x="3900488" y="2686050"/>
            <a:chExt cx="328612" cy="300038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0126959" y="4655504"/>
            <a:ext cx="200025" cy="214313"/>
            <a:chOff x="3900488" y="2686050"/>
            <a:chExt cx="328612" cy="300038"/>
          </a:xfrm>
        </p:grpSpPr>
        <p:cxnSp>
          <p:nvCxnSpPr>
            <p:cNvPr id="162" name="Straight Connector 16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10149491" y="4740481"/>
            <a:ext cx="200025" cy="214313"/>
            <a:chOff x="3900488" y="2686050"/>
            <a:chExt cx="328612" cy="300038"/>
          </a:xfrm>
        </p:grpSpPr>
        <p:cxnSp>
          <p:nvCxnSpPr>
            <p:cNvPr id="165" name="Straight Connector 16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9857154" y="4716837"/>
            <a:ext cx="200025" cy="214313"/>
            <a:chOff x="3900488" y="2686050"/>
            <a:chExt cx="328612" cy="300038"/>
          </a:xfrm>
        </p:grpSpPr>
        <p:cxnSp>
          <p:nvCxnSpPr>
            <p:cNvPr id="168" name="Straight Connector 16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9983794" y="4714123"/>
            <a:ext cx="200025" cy="214313"/>
            <a:chOff x="3900488" y="2686050"/>
            <a:chExt cx="328612" cy="300038"/>
          </a:xfrm>
        </p:grpSpPr>
        <p:cxnSp>
          <p:nvCxnSpPr>
            <p:cNvPr id="171" name="Straight Connector 17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0086132" y="4710179"/>
            <a:ext cx="200025" cy="214313"/>
            <a:chOff x="3900488" y="2686050"/>
            <a:chExt cx="328612" cy="300038"/>
          </a:xfrm>
        </p:grpSpPr>
        <p:cxnSp>
          <p:nvCxnSpPr>
            <p:cNvPr id="174" name="Straight Connector 17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10655054" y="4708690"/>
            <a:ext cx="200025" cy="214313"/>
            <a:chOff x="3900488" y="2686050"/>
            <a:chExt cx="328612" cy="300038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10286157" y="4713269"/>
            <a:ext cx="200025" cy="214313"/>
            <a:chOff x="3900488" y="2686050"/>
            <a:chExt cx="328612" cy="300038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8477164" y="4715628"/>
            <a:ext cx="200025" cy="214313"/>
            <a:chOff x="3900488" y="2686050"/>
            <a:chExt cx="328612" cy="300038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8858954" y="4682908"/>
            <a:ext cx="200025" cy="214313"/>
            <a:chOff x="3900488" y="2686050"/>
            <a:chExt cx="328612" cy="300038"/>
          </a:xfrm>
        </p:grpSpPr>
        <p:cxnSp>
          <p:nvCxnSpPr>
            <p:cNvPr id="186" name="Straight Connector 18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9119023" y="4706785"/>
            <a:ext cx="200025" cy="214313"/>
            <a:chOff x="3900488" y="2686050"/>
            <a:chExt cx="328612" cy="300038"/>
          </a:xfrm>
        </p:grpSpPr>
        <p:cxnSp>
          <p:nvCxnSpPr>
            <p:cNvPr id="189" name="Straight Connector 18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8749178" y="4701550"/>
            <a:ext cx="200025" cy="214313"/>
            <a:chOff x="3900488" y="2686050"/>
            <a:chExt cx="328612" cy="300038"/>
          </a:xfrm>
        </p:grpSpPr>
        <p:cxnSp>
          <p:nvCxnSpPr>
            <p:cNvPr id="192" name="Straight Connector 19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988846" y="4700040"/>
            <a:ext cx="200025" cy="214313"/>
            <a:chOff x="3900488" y="2686050"/>
            <a:chExt cx="328612" cy="300038"/>
          </a:xfrm>
        </p:grpSpPr>
        <p:cxnSp>
          <p:nvCxnSpPr>
            <p:cNvPr id="195" name="Straight Connector 19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9214599" y="4693850"/>
            <a:ext cx="200025" cy="214313"/>
            <a:chOff x="3900488" y="2686050"/>
            <a:chExt cx="328612" cy="300038"/>
          </a:xfrm>
        </p:grpSpPr>
        <p:cxnSp>
          <p:nvCxnSpPr>
            <p:cNvPr id="198" name="Straight Connector 19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9405926" y="4717516"/>
            <a:ext cx="200025" cy="214313"/>
            <a:chOff x="3900488" y="2686050"/>
            <a:chExt cx="328612" cy="300038"/>
          </a:xfrm>
        </p:grpSpPr>
        <p:cxnSp>
          <p:nvCxnSpPr>
            <p:cNvPr id="201" name="Straight Connector 20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9560565" y="4711733"/>
            <a:ext cx="200025" cy="214313"/>
            <a:chOff x="3900488" y="2686050"/>
            <a:chExt cx="328612" cy="300038"/>
          </a:xfrm>
        </p:grpSpPr>
        <p:cxnSp>
          <p:nvCxnSpPr>
            <p:cNvPr id="204" name="Straight Connector 20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11313716" y="5049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1793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without labels</a:t>
            </a:r>
          </a:p>
          <a:p>
            <a:r>
              <a:rPr lang="en-US" dirty="0" smtClean="0"/>
              <a:t>All items within the same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extract useful information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519960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244792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00488" y="2686050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052888" y="2838450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91840" y="3108891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00707" y="3270525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96202" y="2714260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00475" y="3001735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6000" y="3046663"/>
            <a:ext cx="200025" cy="214313"/>
            <a:chOff x="3900488" y="2686050"/>
            <a:chExt cx="328612" cy="300038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90250" y="3001443"/>
            <a:ext cx="200025" cy="214313"/>
            <a:chOff x="3900488" y="2686050"/>
            <a:chExt cx="328612" cy="30003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300994" y="3623217"/>
            <a:ext cx="200025" cy="214313"/>
            <a:chOff x="3900488" y="2686050"/>
            <a:chExt cx="328612" cy="300038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53200" y="3503863"/>
            <a:ext cx="200025" cy="214313"/>
            <a:chOff x="3900488" y="2686050"/>
            <a:chExt cx="328612" cy="300038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76024" y="3298298"/>
            <a:ext cx="200025" cy="214313"/>
            <a:chOff x="3900488" y="2686050"/>
            <a:chExt cx="328612" cy="300038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226301" y="3255191"/>
            <a:ext cx="200025" cy="214313"/>
            <a:chOff x="3900488" y="2686050"/>
            <a:chExt cx="328612" cy="300038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768546" y="2934403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59837" y="4278740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12237" y="4431140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064637" y="4583540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60081" y="4163929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212481" y="4316329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364881" y="4468729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517281" y="4621129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69681" y="4773529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8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clusters of the data that Machine Learning algorithms can detect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519960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244792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00488" y="2686050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052888" y="2838450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91840" y="3108891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00707" y="3270525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396202" y="2714260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00475" y="3001735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6000" y="3046663"/>
            <a:ext cx="200025" cy="214313"/>
            <a:chOff x="3900488" y="2686050"/>
            <a:chExt cx="328612" cy="300038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90250" y="3001443"/>
            <a:ext cx="200025" cy="214313"/>
            <a:chOff x="3900488" y="2686050"/>
            <a:chExt cx="328612" cy="30003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300994" y="3623217"/>
            <a:ext cx="200025" cy="214313"/>
            <a:chOff x="3900488" y="2686050"/>
            <a:chExt cx="328612" cy="300038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53200" y="3503863"/>
            <a:ext cx="200025" cy="214313"/>
            <a:chOff x="3900488" y="2686050"/>
            <a:chExt cx="328612" cy="300038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76024" y="3298298"/>
            <a:ext cx="200025" cy="214313"/>
            <a:chOff x="3900488" y="2686050"/>
            <a:chExt cx="328612" cy="300038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226301" y="3255191"/>
            <a:ext cx="200025" cy="214313"/>
            <a:chOff x="3900488" y="2686050"/>
            <a:chExt cx="328612" cy="300038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768546" y="2934403"/>
            <a:ext cx="200025" cy="214313"/>
            <a:chOff x="3900488" y="2686050"/>
            <a:chExt cx="328612" cy="30003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59837" y="4278740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12237" y="4431140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064637" y="4583540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60081" y="4163929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212481" y="4316329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364881" y="4468729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517281" y="4621129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69681" y="4773529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3658845" y="2391652"/>
            <a:ext cx="1066927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69693" y="2755631"/>
            <a:ext cx="1801985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436265" y="3934625"/>
            <a:ext cx="1801985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https://www.netflix.com/jo/</a:t>
            </a:r>
          </a:p>
          <a:p>
            <a:r>
              <a:rPr lang="en-US" dirty="0" smtClean="0"/>
              <a:t>You and your partner evaluation of movies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627117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351949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472037" y="3685597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55265" y="3867656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04349" y="4166162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613403" y="4156235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58371" y="3755396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41597" y="3920321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42965" y="4788179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332" y="5116009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135272" y="5411625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457051" y="5392321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82455" y="5687937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749074" y="5296252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499886" y="5693380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821665" y="5687938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738126" y="60594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75507" y="33205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Hiba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45" y="141020"/>
            <a:ext cx="4762461" cy="317213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09739" y="6339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b="1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20517" y="62676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b="1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19396" y="56926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b="1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29678" y="3735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b="1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https://www.netflix.com/jo/</a:t>
            </a:r>
          </a:p>
          <a:p>
            <a:r>
              <a:rPr lang="en-US" dirty="0" smtClean="0"/>
              <a:t>You and your partner evaluation of movies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627117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351949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472037" y="3685597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55265" y="3867656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04349" y="4166162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613403" y="4156235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58371" y="3755396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41597" y="3920321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42965" y="4788179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332" y="5116009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135272" y="5411625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457051" y="5392321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82455" y="5687937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749074" y="5296252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499886" y="5693380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821665" y="5687938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738126" y="60594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Ahmad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75507" y="33205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Hiba</a:t>
            </a:r>
            <a:endParaRPr lang="en-US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45" y="141020"/>
            <a:ext cx="4762461" cy="317213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09739" y="6339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20517" y="62676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19396" y="56926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29678" y="3735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290055" y="3413648"/>
            <a:ext cx="1066927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009905" y="4987264"/>
            <a:ext cx="1066927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485001" y="3386064"/>
            <a:ext cx="3024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Class A (similar movies in some how)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98329" y="4739263"/>
            <a:ext cx="30107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Class B (similar movies in some how)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https://www.netflix.com/jo/</a:t>
            </a:r>
          </a:p>
          <a:p>
            <a:r>
              <a:rPr lang="en-US" dirty="0" smtClean="0"/>
              <a:t>Next time we can recommend </a:t>
            </a:r>
            <a:r>
              <a:rPr lang="en-US" dirty="0" err="1" smtClean="0"/>
              <a:t>Hiba</a:t>
            </a:r>
            <a:r>
              <a:rPr lang="en-US" dirty="0" smtClean="0"/>
              <a:t> movies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from class 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627117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351949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472037" y="3685597"/>
            <a:ext cx="200025" cy="214313"/>
            <a:chOff x="3900488" y="2686050"/>
            <a:chExt cx="328612" cy="300038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55265" y="3867656"/>
            <a:ext cx="200025" cy="214313"/>
            <a:chOff x="3900488" y="2686050"/>
            <a:chExt cx="328612" cy="30003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04349" y="4166162"/>
            <a:ext cx="200025" cy="214313"/>
            <a:chOff x="3900488" y="2686050"/>
            <a:chExt cx="328612" cy="300038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613403" y="4156235"/>
            <a:ext cx="200025" cy="214313"/>
            <a:chOff x="3900488" y="2686050"/>
            <a:chExt cx="328612" cy="30003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58371" y="3755396"/>
            <a:ext cx="200025" cy="214313"/>
            <a:chOff x="3900488" y="2686050"/>
            <a:chExt cx="328612" cy="30003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41597" y="3920321"/>
            <a:ext cx="200025" cy="214313"/>
            <a:chOff x="3900488" y="2686050"/>
            <a:chExt cx="328612" cy="300038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42965" y="4788179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738126" y="60594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Ahmad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75507" y="33205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Hiba</a:t>
            </a:r>
            <a:endParaRPr lang="en-US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45" y="141020"/>
            <a:ext cx="4762461" cy="317213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09739" y="6339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20517" y="62676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19396" y="56926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29678" y="3735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290055" y="3413648"/>
            <a:ext cx="1066927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485001" y="3386064"/>
            <a:ext cx="3024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Class A (similar movies in some how)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01188" y="141020"/>
            <a:ext cx="2635418" cy="31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https://www.netflix.com/jo/</a:t>
            </a:r>
          </a:p>
          <a:p>
            <a:r>
              <a:rPr lang="en-US" dirty="0" smtClean="0"/>
              <a:t>Next time we can recommend Ahmad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movies from class 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00039" y="6271175"/>
            <a:ext cx="4471639" cy="11151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05151" y="3519496"/>
            <a:ext cx="9176" cy="2791406"/>
          </a:xfrm>
          <a:prstGeom prst="line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042965" y="4788179"/>
            <a:ext cx="200025" cy="214313"/>
            <a:chOff x="3900488" y="2686050"/>
            <a:chExt cx="328612" cy="30003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332" y="5116009"/>
            <a:ext cx="200025" cy="214313"/>
            <a:chOff x="3900488" y="2686050"/>
            <a:chExt cx="328612" cy="300038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135272" y="5411625"/>
            <a:ext cx="200025" cy="214313"/>
            <a:chOff x="3900488" y="2686050"/>
            <a:chExt cx="328612" cy="300038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457051" y="5392321"/>
            <a:ext cx="200025" cy="214313"/>
            <a:chOff x="3900488" y="2686050"/>
            <a:chExt cx="328612" cy="300038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182455" y="5687937"/>
            <a:ext cx="200025" cy="214313"/>
            <a:chOff x="3900488" y="2686050"/>
            <a:chExt cx="328612" cy="300038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749074" y="5296252"/>
            <a:ext cx="200025" cy="214313"/>
            <a:chOff x="3900488" y="2686050"/>
            <a:chExt cx="328612" cy="3000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499886" y="5693380"/>
            <a:ext cx="200025" cy="214313"/>
            <a:chOff x="3900488" y="2686050"/>
            <a:chExt cx="328612" cy="300038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821665" y="5687938"/>
            <a:ext cx="200025" cy="214313"/>
            <a:chOff x="3900488" y="2686050"/>
            <a:chExt cx="328612" cy="300038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3971925" y="2686050"/>
              <a:ext cx="171450" cy="30003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900488" y="2743200"/>
              <a:ext cx="328612" cy="17145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738126" y="60594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Ahmad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75507" y="33205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Hiba</a:t>
            </a:r>
            <a:endParaRPr lang="en-US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45" y="141020"/>
            <a:ext cx="4762461" cy="317213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09739" y="6339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20517" y="626768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19396" y="56926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29678" y="3735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MT" panose="03060802040406070304" pitchFamily="66" charset="0"/>
              </a:rPr>
              <a:t>Great</a:t>
            </a:r>
            <a:endParaRPr lang="en-US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009905" y="4987264"/>
            <a:ext cx="1066927" cy="1175291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998329" y="4739263"/>
            <a:ext cx="30107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Class B (similar movies in some how)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6530" y="141020"/>
            <a:ext cx="2635418" cy="31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474</Words>
  <Application>Microsoft Office PowerPoint</Application>
  <PresentationFormat>Widescreen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Brush Script MT</vt:lpstr>
      <vt:lpstr>Calibri</vt:lpstr>
      <vt:lpstr>Calibri Light</vt:lpstr>
      <vt:lpstr>Office Theme</vt:lpstr>
      <vt:lpstr>Unsupervised Learning</vt:lpstr>
      <vt:lpstr>Agenda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K-Mean Clustering Algorithm</vt:lpstr>
      <vt:lpstr>K-Mean Clustering Algorithm</vt:lpstr>
      <vt:lpstr>K-Mean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Dimensionality Reduction</vt:lpstr>
      <vt:lpstr>Dimensionality Reduction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akram alkouz</dc:creator>
  <cp:lastModifiedBy>akram alkouz</cp:lastModifiedBy>
  <cp:revision>29</cp:revision>
  <dcterms:created xsi:type="dcterms:W3CDTF">2015-12-06T06:00:44Z</dcterms:created>
  <dcterms:modified xsi:type="dcterms:W3CDTF">2015-12-07T05:46:17Z</dcterms:modified>
</cp:coreProperties>
</file>