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9" r:id="rId3"/>
    <p:sldId id="288" r:id="rId4"/>
    <p:sldId id="289" r:id="rId5"/>
    <p:sldId id="290" r:id="rId6"/>
    <p:sldId id="291" r:id="rId7"/>
    <p:sldId id="293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268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lack" panose="00000A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DDE0F0-AC8E-4811-A169-F968BC3D358A}">
  <a:tblStyle styleId="{A2DDE0F0-AC8E-4811-A169-F968BC3D35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28366aba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b28366aba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b290a72fa3_1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b290a72fa3_1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63" name="Google Shape;163;p19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2" r:id="rId9"/>
    <p:sldLayoutId id="2147483665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23999" y="1490700"/>
            <a:ext cx="7507893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TRAINEE BATCH 4</a:t>
            </a:r>
            <a:endParaRPr dirty="0"/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47BAA699-BCFD-35F8-F565-F0D99C8908AB}"/>
              </a:ext>
            </a:extLst>
          </p:cNvPr>
          <p:cNvSpPr txBox="1">
            <a:spLocks/>
          </p:cNvSpPr>
          <p:nvPr/>
        </p:nvSpPr>
        <p:spPr>
          <a:xfrm>
            <a:off x="2714100" y="3228974"/>
            <a:ext cx="3715800" cy="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600" dirty="0"/>
              <a:t>Zaky Abdurrahman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1C99-8EE9-A9E2-FC28-11614636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7: Firebase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B59E0-0476-2376-6AB8-5831FE7AF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Notification using Firebase Cloud Messaging (FCM)</a:t>
            </a:r>
          </a:p>
          <a:p>
            <a:r>
              <a:rPr lang="en-US" dirty="0"/>
              <a:t>Crashlytics</a:t>
            </a:r>
          </a:p>
          <a:p>
            <a:r>
              <a:rPr lang="en-US" dirty="0"/>
              <a:t>Analytics (event logging)</a:t>
            </a:r>
          </a:p>
          <a:p>
            <a:r>
              <a:rPr lang="en-US" dirty="0"/>
              <a:t>Dynamic Layout, language and theme settings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5B50A-699F-0437-A9BF-B22AE523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2" y="2355015"/>
            <a:ext cx="4267200" cy="22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8E0-9002-FA2C-0387-0B09ECD0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8: Pre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9AA2-8433-298C-08C1-160C02D10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Unit Testing (API, Repository, </a:t>
            </a:r>
            <a:r>
              <a:rPr lang="en-US" sz="1400" dirty="0" err="1"/>
              <a:t>ViewModel</a:t>
            </a:r>
            <a:r>
              <a:rPr lang="en-US" sz="1400" dirty="0"/>
              <a:t>, DAO)</a:t>
            </a:r>
          </a:p>
          <a:p>
            <a:r>
              <a:rPr lang="en-US" sz="1400" dirty="0" err="1"/>
              <a:t>Jacoco</a:t>
            </a:r>
            <a:r>
              <a:rPr lang="en-US" sz="1400" dirty="0"/>
              <a:t> (code coverage)</a:t>
            </a:r>
          </a:p>
          <a:p>
            <a:r>
              <a:rPr lang="en-US" sz="1400" dirty="0" err="1"/>
              <a:t>Detekt</a:t>
            </a:r>
            <a:r>
              <a:rPr lang="en-US" sz="1400" dirty="0"/>
              <a:t> (code smell analysis)</a:t>
            </a:r>
          </a:p>
          <a:p>
            <a:r>
              <a:rPr lang="en-US" sz="1400" dirty="0"/>
              <a:t>Configuring for Release (</a:t>
            </a:r>
            <a:r>
              <a:rPr lang="en-US" sz="1400" dirty="0" err="1"/>
              <a:t>Proguard</a:t>
            </a:r>
            <a:r>
              <a:rPr lang="en-US" sz="1400" dirty="0"/>
              <a:t> &amp; Gradle)</a:t>
            </a:r>
          </a:p>
          <a:p>
            <a:r>
              <a:rPr lang="en-US" sz="1400" dirty="0"/>
              <a:t>Modularization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B400D-6958-88CA-E99C-A4E6F430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99" y="2430672"/>
            <a:ext cx="3682303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2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ECB7-602B-54D7-191B-1924F49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Obstacles &amp;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67F35-9017-DB90-AAA8-AA1AA9EA4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When refresh return 401, app infinitely call refresh token instead of logout</a:t>
            </a:r>
          </a:p>
          <a:p>
            <a:pPr marL="88900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Make sure to not put authenticator on authenticator’s retrofit instance</a:t>
            </a:r>
          </a:p>
          <a:p>
            <a:r>
              <a:rPr lang="en-US" sz="1400" dirty="0"/>
              <a:t>Changing an object of a List clone also changed the original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Also clone every object on the list because object is basically pointers</a:t>
            </a:r>
          </a:p>
          <a:p>
            <a:r>
              <a:rPr lang="en-US" sz="1400" dirty="0"/>
              <a:t>Release build will crash at startup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Set </a:t>
            </a:r>
            <a:r>
              <a:rPr lang="en-US" sz="1400" dirty="0" err="1"/>
              <a:t>proguard</a:t>
            </a:r>
            <a:r>
              <a:rPr lang="en-US" sz="1400" dirty="0"/>
              <a:t> to spare </a:t>
            </a:r>
            <a:r>
              <a:rPr lang="en-US" sz="1400" dirty="0" err="1"/>
              <a:t>parcelizable</a:t>
            </a:r>
            <a:r>
              <a:rPr lang="en-US" sz="1400" dirty="0"/>
              <a:t> class from obfuscation</a:t>
            </a:r>
          </a:p>
          <a:p>
            <a:r>
              <a:rPr lang="en-US" sz="1400" dirty="0"/>
              <a:t>Recycler view scroll position is reset when changing fragment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Save scroll position and y-offset on </a:t>
            </a:r>
            <a:r>
              <a:rPr lang="en-US" sz="1400" dirty="0" err="1"/>
              <a:t>sharedpreference</a:t>
            </a:r>
            <a:r>
              <a:rPr lang="en-US" sz="1400" dirty="0"/>
              <a:t> and restore it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978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1DF7-14EB-9635-EDC4-3EA9E743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9927D-138A-2BC0-8B1C-1B18E7D7A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used Java</a:t>
            </a:r>
          </a:p>
          <a:p>
            <a:r>
              <a:rPr lang="en-US" dirty="0"/>
              <a:t>Laptop performance is very limited and only has 8 GB RAM (can’t run emulator)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7F78-B4F5-1CB0-9A8F-B770965D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FB378-70C4-5CE1-A22D-9B7DAE423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 server on a single machine instead of locally</a:t>
            </a:r>
          </a:p>
        </p:txBody>
      </p:sp>
    </p:spTree>
    <p:extLst>
      <p:ext uri="{BB962C8B-B14F-4D97-AF65-F5344CB8AC3E}">
        <p14:creationId xmlns:p14="http://schemas.microsoft.com/office/powerpoint/2010/main" val="222253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38"/>
          <p:cNvSpPr txBox="1">
            <a:spLocks noGrp="1"/>
          </p:cNvSpPr>
          <p:nvPr>
            <p:ph type="title"/>
          </p:nvPr>
        </p:nvSpPr>
        <p:spPr>
          <a:xfrm>
            <a:off x="715050" y="172405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389" name="Google Shape;1389;p38"/>
          <p:cNvSpPr/>
          <p:nvPr/>
        </p:nvSpPr>
        <p:spPr>
          <a:xfrm>
            <a:off x="4944925" y="2434750"/>
            <a:ext cx="2188668" cy="1945017"/>
          </a:xfrm>
          <a:custGeom>
            <a:avLst/>
            <a:gdLst/>
            <a:ahLst/>
            <a:cxnLst/>
            <a:rect l="l" t="t" r="r" b="b"/>
            <a:pathLst>
              <a:path w="67892" h="60334" extrusionOk="0">
                <a:moveTo>
                  <a:pt x="40065" y="0"/>
                </a:moveTo>
                <a:cubicBezTo>
                  <a:pt x="29635" y="0"/>
                  <a:pt x="18295" y="2594"/>
                  <a:pt x="9925" y="11430"/>
                </a:cubicBezTo>
                <a:cubicBezTo>
                  <a:pt x="9172" y="12224"/>
                  <a:pt x="8479" y="13096"/>
                  <a:pt x="7843" y="14035"/>
                </a:cubicBezTo>
                <a:cubicBezTo>
                  <a:pt x="7800" y="14099"/>
                  <a:pt x="7759" y="14161"/>
                  <a:pt x="7716" y="14225"/>
                </a:cubicBezTo>
                <a:cubicBezTo>
                  <a:pt x="0" y="25889"/>
                  <a:pt x="1051" y="47717"/>
                  <a:pt x="10852" y="60333"/>
                </a:cubicBezTo>
                <a:lnTo>
                  <a:pt x="65912" y="60309"/>
                </a:lnTo>
                <a:cubicBezTo>
                  <a:pt x="67000" y="60309"/>
                  <a:pt x="67880" y="59429"/>
                  <a:pt x="67880" y="58342"/>
                </a:cubicBezTo>
                <a:lnTo>
                  <a:pt x="67892" y="5246"/>
                </a:lnTo>
                <a:cubicBezTo>
                  <a:pt x="67784" y="5202"/>
                  <a:pt x="54837" y="0"/>
                  <a:pt x="400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Tentang Saya</a:t>
            </a:r>
            <a:endParaRPr dirty="0"/>
          </a:p>
        </p:txBody>
      </p:sp>
      <p:sp>
        <p:nvSpPr>
          <p:cNvPr id="667" name="Google Shape;667;p29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Black" panose="00000A00000000000000" pitchFamily="2" charset="0"/>
                <a:cs typeface="Poppins Black" panose="00000A00000000000000" pitchFamily="2" charset="0"/>
              </a:rPr>
              <a:t>Pendidikan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S1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Psikologi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Universitas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Diponegoro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– Lulus 2023 IPK 3.49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Black" panose="00000A00000000000000" pitchFamily="2" charset="0"/>
                <a:cs typeface="Poppins Black" panose="00000A00000000000000" pitchFamily="2" charset="0"/>
              </a:rPr>
              <a:t>Work Experience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Human Capital Intern – PT. Bina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Karya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(Persero) - 2022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Black" panose="00000A00000000000000" pitchFamily="2" charset="0"/>
                <a:cs typeface="Poppins Black" panose="00000A00000000000000" pitchFamily="2" charset="0"/>
              </a:rPr>
              <a:t>Skills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Python, Kotlin, Web Development, Android Development, English, Japanese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8073502" y="4033692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94C0-454F-F0AF-B267-CAC478AF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: </a:t>
            </a:r>
            <a:r>
              <a:rPr lang="en-US" dirty="0" err="1"/>
              <a:t>TokoPaErbe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A216-2ACB-FD54-F4D6-3E55CE85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50" y="1245700"/>
            <a:ext cx="2057647" cy="3362700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Poppins Black" panose="00000A00000000000000" pitchFamily="2" charset="0"/>
                <a:cs typeface="Poppins Black" panose="00000A00000000000000" pitchFamily="2" charset="0"/>
              </a:rPr>
              <a:t>Fitur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Authentication 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Transaction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View Products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Wishlist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Cart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View Products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Notification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5D793A-7FD2-E009-6F7F-08F5651ECDEA}"/>
              </a:ext>
            </a:extLst>
          </p:cNvPr>
          <p:cNvSpPr txBox="1">
            <a:spLocks/>
          </p:cNvSpPr>
          <p:nvPr/>
        </p:nvSpPr>
        <p:spPr>
          <a:xfrm>
            <a:off x="2772697" y="1277116"/>
            <a:ext cx="2576051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>
              <a:buFont typeface="Poppins"/>
              <a:buNone/>
            </a:pPr>
            <a:r>
              <a:rPr lang="en-US" dirty="0">
                <a:latin typeface="Poppins Black" panose="00000A00000000000000" pitchFamily="2" charset="0"/>
                <a:cs typeface="Poppins Black" panose="00000A00000000000000" pitchFamily="2" charset="0"/>
              </a:rPr>
              <a:t>Tech Stack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Compose (in Fragment) + XML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Moshi + Retrofit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SharedPreferences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Dependency Injection (Hilt)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Room Database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Coroutines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Robolectric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+ Mockito (Testing)</a:t>
            </a:r>
          </a:p>
        </p:txBody>
      </p:sp>
    </p:spTree>
    <p:extLst>
      <p:ext uri="{BB962C8B-B14F-4D97-AF65-F5344CB8AC3E}">
        <p14:creationId xmlns:p14="http://schemas.microsoft.com/office/powerpoint/2010/main" val="42847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C8EE-E4B2-B570-16D5-9ABC384E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: </a:t>
            </a:r>
            <a:r>
              <a:rPr lang="en-US" dirty="0" err="1"/>
              <a:t>Prelogin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521C-6E77-0931-1812-51CC5708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Splash Screen</a:t>
            </a:r>
          </a:p>
          <a:p>
            <a:r>
              <a:rPr lang="en-US" sz="1400" dirty="0"/>
              <a:t>Onboarding</a:t>
            </a:r>
          </a:p>
          <a:p>
            <a:r>
              <a:rPr lang="en-US" sz="1400" dirty="0"/>
              <a:t>Login</a:t>
            </a:r>
          </a:p>
          <a:p>
            <a:r>
              <a:rPr lang="en-US" sz="1400" dirty="0"/>
              <a:t>Register </a:t>
            </a:r>
          </a:p>
          <a:p>
            <a:r>
              <a:rPr lang="en-US" sz="1400" dirty="0"/>
              <a:t>Profile</a:t>
            </a:r>
          </a:p>
          <a:p>
            <a:r>
              <a:rPr lang="en-US" sz="1400" dirty="0"/>
              <a:t>App 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1E603-21F0-6897-69FA-9E7484A7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40" y="1353855"/>
            <a:ext cx="1411660" cy="2901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A77A8-6FFE-D485-31B7-939A2CB3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35" y="1353855"/>
            <a:ext cx="1411660" cy="2901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C780A6-3453-54A1-E192-B929335C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30" y="1353855"/>
            <a:ext cx="1411660" cy="290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B478-AAFF-BCE0-739F-CE4D5039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B7D04-02D0-50FC-EA71-9A4D28717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List Product (Grid and Linear)</a:t>
            </a:r>
          </a:p>
          <a:p>
            <a:r>
              <a:rPr lang="en-US" sz="1400" dirty="0"/>
              <a:t>Paging Adapter</a:t>
            </a:r>
          </a:p>
          <a:p>
            <a:r>
              <a:rPr lang="en-US" sz="1400" dirty="0"/>
              <a:t>Filter</a:t>
            </a:r>
          </a:p>
          <a:p>
            <a:r>
              <a:rPr lang="en-US" sz="1400" dirty="0"/>
              <a:t>Search</a:t>
            </a:r>
          </a:p>
          <a:p>
            <a:r>
              <a:rPr lang="en-US" sz="1400" dirty="0"/>
              <a:t>Loading and Error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075EE-035E-CA85-BACC-883AF079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01" y="622850"/>
            <a:ext cx="1896227" cy="38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63EA-A18F-7BFF-CFF6-00239115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Product Detail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4324-BFFE-A33E-9ECE-FFCF47ECC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Product Detail </a:t>
            </a:r>
          </a:p>
          <a:p>
            <a:r>
              <a:rPr lang="en-US" sz="1400" dirty="0"/>
              <a:t>Selecting Variant</a:t>
            </a:r>
          </a:p>
          <a:p>
            <a:r>
              <a:rPr lang="en-US" sz="1400" dirty="0"/>
              <a:t>See Product Review</a:t>
            </a:r>
          </a:p>
          <a:p>
            <a:r>
              <a:rPr lang="en-US" sz="1400" dirty="0" err="1"/>
              <a:t>DeepLink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F5496-B37D-ECFE-0251-A9AD8EEC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71" y="712598"/>
            <a:ext cx="1808904" cy="3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171B-28A7-0810-8025-62920DA2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 Cart &amp; Wishlist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D0E5-BC1F-82C3-0D0A-093C9757B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Using Room Database</a:t>
            </a:r>
          </a:p>
          <a:p>
            <a:r>
              <a:rPr lang="en-US" sz="1400" dirty="0"/>
              <a:t>Cart</a:t>
            </a:r>
          </a:p>
          <a:p>
            <a:r>
              <a:rPr lang="en-US" sz="1400" dirty="0"/>
              <a:t>Wishlist</a:t>
            </a:r>
          </a:p>
          <a:p>
            <a:r>
              <a:rPr lang="en-US" sz="1400" dirty="0"/>
              <a:t>Adding Badge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FFFB0-14F5-6172-5A68-FB2F1FBA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55" y="1288854"/>
            <a:ext cx="1614914" cy="331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81D1C-3A72-B6CA-A3ED-49A5B35B6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62" y="1288856"/>
            <a:ext cx="1614913" cy="33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1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681E-0BE1-1032-2DB8-99AF516E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5: Fulfillment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AAF7-5DB0-A8A8-DD69-FCD6C6D2E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Checkout</a:t>
            </a:r>
          </a:p>
          <a:p>
            <a:r>
              <a:rPr lang="en-US" sz="1400" dirty="0"/>
              <a:t>Payment</a:t>
            </a:r>
          </a:p>
          <a:p>
            <a:r>
              <a:rPr lang="en-US" sz="1400" dirty="0"/>
              <a:t>Status</a:t>
            </a:r>
          </a:p>
          <a:p>
            <a:r>
              <a:rPr lang="en-US" sz="1400" dirty="0"/>
              <a:t>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F8E30-DC97-AEE4-4AC5-1DE81FE3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4" y="1104958"/>
            <a:ext cx="1704377" cy="3503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4850E-0B3A-2DA1-A76C-955FB742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51" y="1221728"/>
            <a:ext cx="1647570" cy="33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1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664A-6F37-44B4-ED48-26ED24A6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6: Jetpack 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50A6-8219-CFE8-8C29-7A705091C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Compose in Views</a:t>
            </a:r>
          </a:p>
          <a:p>
            <a:r>
              <a:rPr lang="en-US" dirty="0"/>
              <a:t>Migrate Views to Compose inside Fragment (Product Detail &amp; Review)</a:t>
            </a:r>
          </a:p>
        </p:txBody>
      </p:sp>
    </p:spTree>
    <p:extLst>
      <p:ext uri="{BB962C8B-B14F-4D97-AF65-F5344CB8AC3E}">
        <p14:creationId xmlns:p14="http://schemas.microsoft.com/office/powerpoint/2010/main" val="1932049460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351</Words>
  <Application>Microsoft Office PowerPoint</Application>
  <PresentationFormat>On-screen Show (16:9)</PresentationFormat>
  <Paragraphs>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Poppins Black</vt:lpstr>
      <vt:lpstr>Arial</vt:lpstr>
      <vt:lpstr>Bebas Neue</vt:lpstr>
      <vt:lpstr>Poppins</vt:lpstr>
      <vt:lpstr>Tips to Prepare for an Exam by Slidesgo</vt:lpstr>
      <vt:lpstr>ANDROID TRAINEE BATCH 4</vt:lpstr>
      <vt:lpstr>Tentang Saya</vt:lpstr>
      <vt:lpstr>Final Project : TokoPaErbe</vt:lpstr>
      <vt:lpstr>WEEK 1 : Prelogin</vt:lpstr>
      <vt:lpstr>WEEK 2: Store</vt:lpstr>
      <vt:lpstr>WEEK 3: Product Detail</vt:lpstr>
      <vt:lpstr>WEEK 4:  Cart &amp; Wishlist</vt:lpstr>
      <vt:lpstr>WEEK 5: Fulfillment</vt:lpstr>
      <vt:lpstr>WEEK 6: Jetpack Compose</vt:lpstr>
      <vt:lpstr>WEEK 7: Firebase </vt:lpstr>
      <vt:lpstr>WEEK 8: Pre Deployment</vt:lpstr>
      <vt:lpstr>Obstacles &amp; Solution</vt:lpstr>
      <vt:lpstr>Weakness</vt:lpstr>
      <vt:lpstr>Suggestions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TRAINING BATCH 4</dc:title>
  <dc:creator>LENOVO</dc:creator>
  <cp:lastModifiedBy>Zaky Abdurrahman</cp:lastModifiedBy>
  <cp:revision>10</cp:revision>
  <dcterms:modified xsi:type="dcterms:W3CDTF">2023-10-11T09:05:05Z</dcterms:modified>
</cp:coreProperties>
</file>