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74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86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99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487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791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159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200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7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30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727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301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95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824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402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067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885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146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9041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1851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8172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51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93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9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26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07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6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92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5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6783-D277-44A9-99E5-346A1D0BF73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C98286-CEEC-4617-8506-48739892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67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940">
              <a:srgbClr val="66D7BD"/>
            </a:gs>
            <a:gs pos="0">
              <a:schemeClr val="accent3"/>
            </a:gs>
            <a:gs pos="8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81" y="798878"/>
            <a:ext cx="6692283" cy="5669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4260" y="57666"/>
            <a:ext cx="754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Мой Проект</a:t>
            </a:r>
            <a:r>
              <a:rPr lang="en-US" sz="3600" b="1" dirty="0" smtClean="0"/>
              <a:t>: </a:t>
            </a:r>
            <a:r>
              <a:rPr lang="ru-RU" sz="3600" b="1" dirty="0" smtClean="0"/>
              <a:t>Графический редактор </a:t>
            </a:r>
            <a:endParaRPr lang="ru-RU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19446"/>
            <a:ext cx="2957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Выполнил</a:t>
            </a:r>
            <a:r>
              <a:rPr lang="en-US" sz="1600" dirty="0" smtClean="0"/>
              <a:t>: </a:t>
            </a:r>
            <a:r>
              <a:rPr lang="ru-RU" sz="1600" dirty="0" smtClean="0"/>
              <a:t>Ахмадуллин Эльмир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004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с одним вырезанным углом 27"/>
          <p:cNvSpPr/>
          <p:nvPr/>
        </p:nvSpPr>
        <p:spPr>
          <a:xfrm>
            <a:off x="0" y="2623482"/>
            <a:ext cx="6140918" cy="760396"/>
          </a:xfrm>
          <a:prstGeom prst="snip1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2623483"/>
            <a:ext cx="2059806" cy="76039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одним вырезанным углом 10"/>
          <p:cNvSpPr/>
          <p:nvPr/>
        </p:nvSpPr>
        <p:spPr>
          <a:xfrm>
            <a:off x="0" y="1400062"/>
            <a:ext cx="6140918" cy="878858"/>
          </a:xfrm>
          <a:prstGeom prst="snip1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-3"/>
            <a:ext cx="6035040" cy="1058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273949"/>
            <a:ext cx="645855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>
                <a:ln w="1016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Основные инструменты редактора</a:t>
            </a:r>
            <a:endParaRPr lang="ru-RU" sz="2800" b="1" dirty="0">
              <a:ln w="1016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 rot="5400000">
            <a:off x="6097602" y="-62563"/>
            <a:ext cx="1058783" cy="1183906"/>
          </a:xfrm>
          <a:prstGeom prst="triangle">
            <a:avLst>
              <a:gd name="adj" fmla="val 509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0" y="1399268"/>
            <a:ext cx="2059806" cy="87965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кисть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-2569314" y="4376122"/>
            <a:ext cx="721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-Карандаш</a:t>
            </a:r>
          </a:p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18" y="2885147"/>
            <a:ext cx="269974" cy="2464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08524" y="2819014"/>
            <a:ext cx="233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Рисует черную линию</a:t>
            </a:r>
            <a:endParaRPr lang="ru-RU" dirty="0"/>
          </a:p>
        </p:txBody>
      </p:sp>
      <p:sp>
        <p:nvSpPr>
          <p:cNvPr id="26" name="Полилиния 25"/>
          <p:cNvSpPr/>
          <p:nvPr/>
        </p:nvSpPr>
        <p:spPr>
          <a:xfrm>
            <a:off x="2141058" y="2646021"/>
            <a:ext cx="2358189" cy="660472"/>
          </a:xfrm>
          <a:custGeom>
            <a:avLst/>
            <a:gdLst>
              <a:gd name="connsiteX0" fmla="*/ 0 w 2800951"/>
              <a:gd name="connsiteY0" fmla="*/ 342602 h 660472"/>
              <a:gd name="connsiteX1" fmla="*/ 741145 w 2800951"/>
              <a:gd name="connsiteY1" fmla="*/ 650610 h 660472"/>
              <a:gd name="connsiteX2" fmla="*/ 1164657 w 2800951"/>
              <a:gd name="connsiteY2" fmla="*/ 15343 h 660472"/>
              <a:gd name="connsiteX3" fmla="*/ 2800951 w 2800951"/>
              <a:gd name="connsiteY3" fmla="*/ 159722 h 660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951" h="660472">
                <a:moveTo>
                  <a:pt x="0" y="342602"/>
                </a:moveTo>
                <a:cubicBezTo>
                  <a:pt x="273517" y="523877"/>
                  <a:pt x="547035" y="705153"/>
                  <a:pt x="741145" y="650610"/>
                </a:cubicBezTo>
                <a:cubicBezTo>
                  <a:pt x="935255" y="596067"/>
                  <a:pt x="821356" y="97158"/>
                  <a:pt x="1164657" y="15343"/>
                </a:cubicBezTo>
                <a:cubicBezTo>
                  <a:pt x="1507958" y="-66472"/>
                  <a:pt x="2484922" y="207848"/>
                  <a:pt x="2800951" y="159722"/>
                </a:cubicBezTo>
              </a:path>
            </a:pathLst>
          </a:custGeom>
          <a:noFill/>
          <a:ln w="63500">
            <a:solidFill>
              <a:schemeClr val="tx1"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28875" y="165442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-Кисть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017520" y="1618453"/>
            <a:ext cx="292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Рисует линию любого цвета</a:t>
            </a:r>
            <a:endParaRPr lang="ru-RU" dirty="0"/>
          </a:p>
        </p:txBody>
      </p:sp>
      <p:sp>
        <p:nvSpPr>
          <p:cNvPr id="46" name="Полилиния 45"/>
          <p:cNvSpPr/>
          <p:nvPr/>
        </p:nvSpPr>
        <p:spPr>
          <a:xfrm>
            <a:off x="2204185" y="1520792"/>
            <a:ext cx="3773103" cy="558265"/>
          </a:xfrm>
          <a:custGeom>
            <a:avLst/>
            <a:gdLst>
              <a:gd name="connsiteX0" fmla="*/ 0 w 3773103"/>
              <a:gd name="connsiteY0" fmla="*/ 0 h 558265"/>
              <a:gd name="connsiteX1" fmla="*/ 760396 w 3773103"/>
              <a:gd name="connsiteY1" fmla="*/ 288757 h 558265"/>
              <a:gd name="connsiteX2" fmla="*/ 904775 w 3773103"/>
              <a:gd name="connsiteY2" fmla="*/ 558265 h 558265"/>
              <a:gd name="connsiteX3" fmla="*/ 3773103 w 3773103"/>
              <a:gd name="connsiteY3" fmla="*/ 433136 h 5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3103" h="558265">
                <a:moveTo>
                  <a:pt x="0" y="0"/>
                </a:moveTo>
                <a:cubicBezTo>
                  <a:pt x="304800" y="97856"/>
                  <a:pt x="609600" y="195713"/>
                  <a:pt x="760396" y="288757"/>
                </a:cubicBezTo>
                <a:cubicBezTo>
                  <a:pt x="911192" y="381801"/>
                  <a:pt x="402657" y="534202"/>
                  <a:pt x="904775" y="558265"/>
                </a:cubicBezTo>
                <a:lnTo>
                  <a:pt x="3773103" y="433136"/>
                </a:lnTo>
              </a:path>
            </a:pathLst>
          </a:cu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с одним вырезанным углом 48"/>
          <p:cNvSpPr/>
          <p:nvPr/>
        </p:nvSpPr>
        <p:spPr>
          <a:xfrm>
            <a:off x="0" y="3728439"/>
            <a:ext cx="6140919" cy="970848"/>
          </a:xfrm>
          <a:prstGeom prst="snip1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1" y="3728440"/>
            <a:ext cx="2059806" cy="97084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3688" y="3983679"/>
            <a:ext cx="21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-Заливка</a:t>
            </a:r>
            <a:endParaRPr lang="ru-RU" dirty="0"/>
          </a:p>
        </p:txBody>
      </p:sp>
      <p:pic>
        <p:nvPicPr>
          <p:cNvPr id="53" name="Рисунок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749" y="4053512"/>
            <a:ext cx="290781" cy="290781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171900" y="4010594"/>
            <a:ext cx="25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Заливка любым цветом</a:t>
            </a:r>
            <a:endParaRPr lang="ru-RU" dirty="0"/>
          </a:p>
        </p:txBody>
      </p:sp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62" y="3819046"/>
            <a:ext cx="838266" cy="838266"/>
          </a:xfrm>
          <a:prstGeom prst="rect">
            <a:avLst/>
          </a:prstGeom>
        </p:spPr>
      </p:pic>
      <p:sp>
        <p:nvSpPr>
          <p:cNvPr id="65" name="Прямоугольник с одним вырезанным углом 64"/>
          <p:cNvSpPr/>
          <p:nvPr/>
        </p:nvSpPr>
        <p:spPr>
          <a:xfrm>
            <a:off x="0" y="4985085"/>
            <a:ext cx="6140918" cy="872918"/>
          </a:xfrm>
          <a:prstGeom prst="snip1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1" y="4985086"/>
            <a:ext cx="2059805" cy="87291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-34174" y="5235565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-Палитра</a:t>
            </a:r>
            <a:endParaRPr lang="ru-RU" dirty="0"/>
          </a:p>
        </p:txBody>
      </p:sp>
      <p:pic>
        <p:nvPicPr>
          <p:cNvPr id="69" name="Рисунок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749" y="5255014"/>
            <a:ext cx="296917" cy="31176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171900" y="5117062"/>
            <a:ext cx="3118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Выбирает цвет для одного из </a:t>
            </a:r>
          </a:p>
          <a:p>
            <a:r>
              <a:rPr lang="ru-RU" dirty="0" smtClean="0"/>
              <a:t>изменяющихся кнопок </a:t>
            </a:r>
            <a:endParaRPr lang="ru-RU" dirty="0"/>
          </a:p>
        </p:txBody>
      </p:sp>
      <p:pic>
        <p:nvPicPr>
          <p:cNvPr id="71" name="Рисунок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1058" y="5304994"/>
            <a:ext cx="1030842" cy="311902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3688" y="2829881"/>
            <a:ext cx="125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-Карандаш</a:t>
            </a:r>
            <a:endParaRPr lang="ru-RU" dirty="0"/>
          </a:p>
        </p:txBody>
      </p:sp>
      <p:pic>
        <p:nvPicPr>
          <p:cNvPr id="73" name="Рисунок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8384" y="2885147"/>
            <a:ext cx="4799401" cy="176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83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одним вырезанным углом 3"/>
          <p:cNvSpPr/>
          <p:nvPr/>
        </p:nvSpPr>
        <p:spPr>
          <a:xfrm>
            <a:off x="-1" y="308008"/>
            <a:ext cx="6343049" cy="895150"/>
          </a:xfrm>
          <a:prstGeom prst="snip1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308008"/>
            <a:ext cx="2377440" cy="89515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57091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-Ластик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66" y="606235"/>
            <a:ext cx="265507" cy="2986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25155" y="570917"/>
            <a:ext cx="308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Стирает с учетом цвета фона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41" y="411446"/>
            <a:ext cx="791712" cy="79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35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" y="1"/>
            <a:ext cx="6033600" cy="105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-1" y="267590"/>
            <a:ext cx="5043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Дополнительные инструменты</a:t>
            </a:r>
            <a:endParaRPr lang="ru-RU" sz="2800" b="1" dirty="0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 rot="5400000">
            <a:off x="6096599" y="-63000"/>
            <a:ext cx="1058400" cy="1184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-1" y="1463037"/>
            <a:ext cx="6033600" cy="331109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511164"/>
            <a:ext cx="6033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-Все фигуры</a:t>
            </a:r>
            <a:r>
              <a:rPr lang="en-US" dirty="0" smtClean="0"/>
              <a:t>: </a:t>
            </a:r>
            <a:r>
              <a:rPr lang="ru-RU" dirty="0" smtClean="0"/>
              <a:t>Квадрат</a:t>
            </a:r>
            <a:r>
              <a:rPr lang="en-US" dirty="0" smtClean="0"/>
              <a:t>, </a:t>
            </a:r>
            <a:r>
              <a:rPr lang="ru-RU" dirty="0" smtClean="0"/>
              <a:t>треугольник</a:t>
            </a:r>
            <a:r>
              <a:rPr lang="en-US" dirty="0" smtClean="0"/>
              <a:t>, </a:t>
            </a:r>
            <a:r>
              <a:rPr lang="ru-RU" dirty="0" smtClean="0"/>
              <a:t>их виды и заливка внутреннего цвета</a:t>
            </a:r>
            <a:r>
              <a:rPr lang="en-US" dirty="0" smtClean="0"/>
              <a:t>, </a:t>
            </a:r>
            <a:r>
              <a:rPr lang="ru-RU" dirty="0" smtClean="0"/>
              <a:t>а также фигуры звезд</a:t>
            </a:r>
            <a:r>
              <a:rPr lang="en-US" dirty="0" smtClean="0"/>
              <a:t>, </a:t>
            </a:r>
            <a:r>
              <a:rPr lang="ru-RU" dirty="0" smtClean="0"/>
              <a:t>многоугольников и круг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33" y="2568921"/>
            <a:ext cx="2677813" cy="141696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880" y="2578224"/>
            <a:ext cx="674293" cy="32930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799" y="1895027"/>
            <a:ext cx="5274766" cy="276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33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6033600" cy="105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4"/>
          <p:cNvSpPr/>
          <p:nvPr/>
        </p:nvSpPr>
        <p:spPr>
          <a:xfrm rot="5400000">
            <a:off x="6096600" y="-63000"/>
            <a:ext cx="1058400" cy="1184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267590"/>
            <a:ext cx="5346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Дополнительные параметры</a:t>
            </a:r>
            <a:endParaRPr lang="ru-RU" sz="2800" b="1" dirty="0">
              <a:ln w="10160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Прямоугольник с одним вырезанным углом 6"/>
          <p:cNvSpPr/>
          <p:nvPr/>
        </p:nvSpPr>
        <p:spPr>
          <a:xfrm>
            <a:off x="-1" y="1355376"/>
            <a:ext cx="6179419" cy="1049154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1355376"/>
            <a:ext cx="3416968" cy="1049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0" y="1695287"/>
            <a:ext cx="271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-Выборка толщины кисти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78" y="1670588"/>
            <a:ext cx="642534" cy="4187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16968" y="1457118"/>
            <a:ext cx="276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Изменяет толщины кисти в соответствии с выбранным элементом</a:t>
            </a:r>
            <a:endParaRPr lang="ru-RU" dirty="0"/>
          </a:p>
        </p:txBody>
      </p:sp>
      <p:sp>
        <p:nvSpPr>
          <p:cNvPr id="12" name="Прямоугольник с одним вырезанным углом 11"/>
          <p:cNvSpPr/>
          <p:nvPr/>
        </p:nvSpPr>
        <p:spPr>
          <a:xfrm>
            <a:off x="0" y="2695660"/>
            <a:ext cx="6179418" cy="1754326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2695660"/>
            <a:ext cx="3416968" cy="1754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-1" y="3249657"/>
            <a:ext cx="265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-Выборка индивидуального цвета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929" y="3363457"/>
            <a:ext cx="620783" cy="4187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16969" y="2695660"/>
            <a:ext cx="2762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Открывает окно через которую можно выбрать цвет на свой вкус и </a:t>
            </a:r>
            <a:r>
              <a:rPr lang="ru-RU" dirty="0" smtClean="0"/>
              <a:t>Выбирает этот цвет для одного из </a:t>
            </a:r>
          </a:p>
          <a:p>
            <a:r>
              <a:rPr lang="ru-RU" dirty="0" smtClean="0"/>
              <a:t>изменяющихся кнопок 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906" y="1058400"/>
            <a:ext cx="5001323" cy="405821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905" y="5212857"/>
            <a:ext cx="1400815" cy="16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75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Вспомогательные окна редактора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377" y="523221"/>
            <a:ext cx="12050829" cy="6252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7378" y="523220"/>
            <a:ext cx="6026400" cy="6252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093778" y="523220"/>
            <a:ext cx="6024428" cy="6252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7377" y="523220"/>
            <a:ext cx="12050829" cy="660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7377" y="523219"/>
            <a:ext cx="6026402" cy="660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093777" y="523219"/>
            <a:ext cx="6024429" cy="660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04275" y="622730"/>
            <a:ext cx="602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Кнопка </a:t>
            </a:r>
            <a:r>
              <a:rPr lang="en-US" sz="2400" dirty="0" smtClean="0"/>
              <a:t>“</a:t>
            </a:r>
            <a:r>
              <a:rPr lang="ru-RU" sz="2400" dirty="0" smtClean="0"/>
              <a:t>О программе</a:t>
            </a:r>
            <a:r>
              <a:rPr lang="en-US" sz="2400" dirty="0" smtClean="0"/>
              <a:t>”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3776" y="622730"/>
            <a:ext cx="6024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Кнопка </a:t>
            </a:r>
            <a:r>
              <a:rPr lang="en-US" sz="2400" dirty="0" smtClean="0"/>
              <a:t>“</a:t>
            </a:r>
            <a:r>
              <a:rPr lang="ru-RU" sz="2400" dirty="0" smtClean="0"/>
              <a:t>Используемые модули</a:t>
            </a:r>
            <a:r>
              <a:rPr lang="en-US" sz="2400" dirty="0" smtClean="0"/>
              <a:t>”</a:t>
            </a:r>
            <a:endParaRPr lang="ru-RU" sz="2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555595"/>
            <a:ext cx="5191850" cy="484890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66" y="1550832"/>
            <a:ext cx="5191850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61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122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Wingdings 3</vt:lpstr>
      <vt:lpstr>Тема Office</vt:lpstr>
      <vt:lpstr>Грань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13</cp:revision>
  <dcterms:created xsi:type="dcterms:W3CDTF">2021-10-31T19:54:21Z</dcterms:created>
  <dcterms:modified xsi:type="dcterms:W3CDTF">2021-10-31T21:33:31Z</dcterms:modified>
</cp:coreProperties>
</file>