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80"/>
  </p:normalViewPr>
  <p:slideViewPr>
    <p:cSldViewPr snapToGrid="0">
      <p:cViewPr varScale="1">
        <p:scale>
          <a:sx n="182" d="100"/>
          <a:sy n="18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38D-2D17-6525-1F6B-53E3D3B0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28A7-4B87-600D-2102-18606196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2628-A522-A68A-CF2B-27B916B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CABD-CCF4-11D7-0C41-C1F1DAC0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332E-6D73-B8E6-A8DB-3DF1DE0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34DC-5A6D-5CCA-40C0-3EAA8B1B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782C-5A39-EC24-C8F2-8F20266B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A061-140F-DE8C-AD8B-22F27E7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A6B8-DDDF-3253-5AED-47B3DEC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69A0-B7E7-2100-56F4-4D1D8C7D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0C76E-8B4F-9ADD-20DA-A9AB0C81E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F5B8-3D0C-DB5B-EB00-2822C92D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2425-5255-7E4E-0135-7A9B5AE8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CAF0-B534-F399-E829-68E66D0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EDB5-4A54-A6DC-CBD5-15271A4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C453-94F5-C23F-66E2-AE28F372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ABB9-A0AE-9260-9B74-A92B81F6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B99-3222-2CC0-3C56-2618095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6C9B-2E4A-2D3C-1492-57489E99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AE4D-A393-8FD2-C730-A65BA5F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CB2-B5E8-925E-CCF4-A6E7DEE0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D1B8-D869-F360-0130-169A89A4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C32C-ECD0-96E7-F990-362376C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F21A-E1E3-BE10-B058-4C22A9C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AD2-F968-7345-CB14-F7C213AD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69A7-42E8-E207-D2D0-493C3D7C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117F-6E0A-51BF-14AD-AF1283CEA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C6999-FE00-ACB4-8C79-D57D23E2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80C4B-2DBD-B136-DA5D-1A14294A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2189-FDE3-F6DF-C1BF-55917F5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8B30-F6CB-03C4-B57C-1464EC2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B507-279F-91D3-1ADC-E3923B35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BFDA-DD43-780F-D0F3-4BD539D4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2707-6C89-F0E8-D60D-FE34977D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5726-2C25-8FF9-4955-84C73D4D4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41E71-8992-A911-1570-031DE5984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29D3B-2003-59BB-089C-977A8B62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625C4-4C43-2C84-C92D-2EF33E2E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06E3B-0295-FE6A-DAB6-F8F68E8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DD30-4470-D429-F397-60D8A20E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87E7B-A41C-6207-3AC7-95253085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5564-AC15-8418-97E2-FCBB8D2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3990B-D88F-E404-8828-E2D15639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0315A-C0E0-9E6F-8752-E1201AF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A232F-C56E-2D58-B797-DEDCCECD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1E03-6C48-29E8-63D2-B91A317A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B18-2088-B155-7A4F-9AB04ADB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9454-A1CB-4229-F560-8F58D66C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F28D-42C2-8D04-F252-05DCC684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76C2-A514-EF30-06E8-FB0C3AC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5F40-7A0A-C0CB-2053-78A223B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11BC-C247-B691-C80B-EB05002A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FD74-239B-D0E0-AE66-314AC3D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28FC-B5AF-66CE-318E-1A3F696E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4CAA-23AC-2152-A85A-FA0449C57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1ED29-6832-5358-BB7E-5C7D6A2D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A442-CD4C-BE50-E73D-B2E1D6A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D41C-3472-FD70-8261-DFCC1141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04FFF-6C73-4E17-BCAA-89D4FAEE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0EB-B0AD-5BAB-C839-82392B25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C151-EBB5-69D9-594D-554C4819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5A65-CFE5-0D4B-BDEF-2F428AEF288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9BFF-9D0A-4F47-CC6D-6807BCAC8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02BF-EDE1-70BC-767D-93124305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FC2AD7-FF61-E41D-7E9C-106C6EDA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5"/>
          <a:stretch/>
        </p:blipFill>
        <p:spPr>
          <a:xfrm>
            <a:off x="631373" y="968233"/>
            <a:ext cx="4978142" cy="5393732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33A2692-3C34-7B8A-7672-0DCCF98A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6" t="17237" r="8667" b="10814"/>
          <a:stretch/>
        </p:blipFill>
        <p:spPr>
          <a:xfrm>
            <a:off x="5928094" y="641660"/>
            <a:ext cx="5889823" cy="482296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542D8491-3F18-50D4-B71E-E32615B1C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18" t="88846" r="18380" b="3042"/>
          <a:stretch/>
        </p:blipFill>
        <p:spPr>
          <a:xfrm>
            <a:off x="4049485" y="5823857"/>
            <a:ext cx="4093029" cy="696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AB595-90FA-ADAB-A768-5871CEB8766A}"/>
              </a:ext>
            </a:extLst>
          </p:cNvPr>
          <p:cNvSpPr txBox="1"/>
          <p:nvPr/>
        </p:nvSpPr>
        <p:spPr>
          <a:xfrm>
            <a:off x="754569" y="337457"/>
            <a:ext cx="4814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 Ceftazidime-avibactam + gentamicin vs.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K. pneumonia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KPC-2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99EA6-60B5-B546-8D97-608845695A27}"/>
              </a:ext>
            </a:extLst>
          </p:cNvPr>
          <p:cNvSpPr txBox="1"/>
          <p:nvPr/>
        </p:nvSpPr>
        <p:spPr>
          <a:xfrm>
            <a:off x="6788717" y="313302"/>
            <a:ext cx="502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Ceftazidime-avibactam + aztreonam vs.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K. pneumonia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NDM-2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3CE0F-9BA6-3AAD-7BE1-32E4CD50FEE9}"/>
              </a:ext>
            </a:extLst>
          </p:cNvPr>
          <p:cNvSpPr/>
          <p:nvPr/>
        </p:nvSpPr>
        <p:spPr>
          <a:xfrm>
            <a:off x="4267199" y="6509657"/>
            <a:ext cx="185058" cy="195199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AF0B2-0CEE-B736-E65A-B0CB090BCF96}"/>
              </a:ext>
            </a:extLst>
          </p:cNvPr>
          <p:cNvSpPr txBox="1"/>
          <p:nvPr/>
        </p:nvSpPr>
        <p:spPr>
          <a:xfrm>
            <a:off x="4572000" y="6458811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Null interaction response</a:t>
            </a:r>
          </a:p>
        </p:txBody>
      </p:sp>
    </p:spTree>
    <p:extLst>
      <p:ext uri="{BB962C8B-B14F-4D97-AF65-F5344CB8AC3E}">
        <p14:creationId xmlns:p14="http://schemas.microsoft.com/office/powerpoint/2010/main" val="160448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25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Russell E Lewis</dc:creator>
  <cp:keywords/>
  <dc:description/>
  <cp:lastModifiedBy>Russell E Lewis</cp:lastModifiedBy>
  <cp:revision>3</cp:revision>
  <cp:lastPrinted>2022-11-28T09:30:57Z</cp:lastPrinted>
  <dcterms:created xsi:type="dcterms:W3CDTF">2022-11-27T06:19:12Z</dcterms:created>
  <dcterms:modified xsi:type="dcterms:W3CDTF">2022-11-30T06:47:32Z</dcterms:modified>
  <cp:category/>
</cp:coreProperties>
</file>