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038D-2D17-6525-1F6B-53E3D3B03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628A7-4B87-600D-2102-18606196A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B2628-A522-A68A-CF2B-27B916B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FCABD-CCF4-11D7-0C41-C1F1DAC0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332E-6D73-B8E6-A8DB-3DF1DE06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34DC-5A6D-5CCA-40C0-3EAA8B1B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9782C-5A39-EC24-C8F2-8F20266B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A061-140F-DE8C-AD8B-22F27E7B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A6B8-DDDF-3253-5AED-47B3DEC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69A0-B7E7-2100-56F4-4D1D8C7D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0C76E-8B4F-9ADD-20DA-A9AB0C81E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9F5B8-3D0C-DB5B-EB00-2822C92D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2425-5255-7E4E-0135-7A9B5AE8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CAF0-B534-F399-E829-68E66D08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EDB5-4A54-A6DC-CBD5-15271A4C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C453-94F5-C23F-66E2-AE28F372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ABB9-A0AE-9260-9B74-A92B81F6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8B99-3222-2CC0-3C56-26180956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6C9B-2E4A-2D3C-1492-57489E99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5AE4D-A393-8FD2-C730-A65BA5FC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ACB2-B5E8-925E-CCF4-A6E7DEE0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0D1B8-D869-F360-0130-169A89A4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C32C-ECD0-96E7-F990-362376C7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F21A-E1E3-BE10-B058-4C22A9CD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AD2-F968-7345-CB14-F7C213AD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69A7-42E8-E207-D2D0-493C3D7C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117F-6E0A-51BF-14AD-AF1283CEA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C6999-FE00-ACB4-8C79-D57D23E2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80C4B-2DBD-B136-DA5D-1A14294A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2189-FDE3-F6DF-C1BF-55917F5D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B8B30-F6CB-03C4-B57C-1464EC29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8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B507-279F-91D3-1ADC-E3923B35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EBFDA-DD43-780F-D0F3-4BD539D4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E2707-6C89-F0E8-D60D-FE34977D7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F5726-2C25-8FF9-4955-84C73D4D4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41E71-8992-A911-1570-031DE5984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29D3B-2003-59BB-089C-977A8B62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625C4-4C43-2C84-C92D-2EF33E2E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06E3B-0295-FE6A-DAB6-F8F68E8A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0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DD30-4470-D429-F397-60D8A20E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87E7B-A41C-6207-3AC7-95253085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75564-AC15-8418-97E2-FCBB8D25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3990B-D88F-E404-8828-E2D15639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0315A-C0E0-9E6F-8752-E1201AF2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A232F-C56E-2D58-B797-DEDCCECD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1E03-6C48-29E8-63D2-B91A317A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B18-2088-B155-7A4F-9AB04ADB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59454-A1CB-4229-F560-8F58D66CB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7F28D-42C2-8D04-F252-05DCC684C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576C2-A514-EF30-06E8-FB0C3ACD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F5F40-7A0A-C0CB-2053-78A223BE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411BC-C247-B691-C80B-EB05002A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FD74-239B-D0E0-AE66-314AC3D7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328FC-B5AF-66CE-318E-1A3F696E6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A4CAA-23AC-2152-A85A-FA0449C57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1ED29-6832-5358-BB7E-5C7D6A2D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5A65-CFE5-0D4B-BDEF-2F428AEF288B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A442-CD4C-BE50-E73D-B2E1D6AE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D41C-3472-FD70-8261-DFCC1141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04FFF-6C73-4E17-BCAA-89D4FAEE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00EB-B0AD-5BAB-C839-82392B25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C151-EBB5-69D9-594D-554C4819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C5A65-CFE5-0D4B-BDEF-2F428AEF288B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9BFF-9D0A-4F47-CC6D-6807BCAC8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A02BF-EDE1-70BC-767D-93124305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F077-09CA-944C-B547-E2892A00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6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673DF-5153-B0F7-08F2-5C4F9ECB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08" y="-10960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3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FC2AD7-FF61-E41D-7E9C-106C6EDA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9" y="142533"/>
            <a:ext cx="2968669" cy="354106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033A2692-3C34-7B8A-7672-0DCCF98A8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16" t="11847" r="8667"/>
          <a:stretch/>
        </p:blipFill>
        <p:spPr>
          <a:xfrm>
            <a:off x="3707706" y="330424"/>
            <a:ext cx="3765768" cy="377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Russell E Lewis</dc:creator>
  <cp:keywords/>
  <dc:description/>
  <cp:lastModifiedBy>Russell E Lewis</cp:lastModifiedBy>
  <cp:revision>1</cp:revision>
  <dcterms:created xsi:type="dcterms:W3CDTF">2022-11-27T06:19:12Z</dcterms:created>
  <dcterms:modified xsi:type="dcterms:W3CDTF">2022-11-27T06:37:12Z</dcterms:modified>
  <cp:category/>
</cp:coreProperties>
</file>