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4461-0C34-65BD-D5F4-8D2CF31B0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FD35-042F-F743-E5D4-A762883A0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F7739-CDDE-0C50-F253-A1543DD8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AA81-1C4C-5D47-A8B6-899B3558B5F6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FBAF6-D5D0-B35C-CD9C-B1818EB9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EC23-743C-E7DD-4BA6-93C9EB30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EE7-867D-7242-9D30-25924129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8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1785-859B-5ABA-BFDD-1BF30CDE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A343E-8D50-534A-836B-0DF09C8EB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B7E13-FB8B-36EB-1CD3-0B956721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AA81-1C4C-5D47-A8B6-899B3558B5F6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E584A-F9FF-60FF-F6F9-AAF9D738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084-F048-0297-9925-66B28C53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EE7-867D-7242-9D30-25924129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0B292-9396-EB9E-86D1-87F37DD15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18F2F-B6E4-313F-B385-644573436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656A-38B8-B1AC-6F85-D0ACC3EB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AA81-1C4C-5D47-A8B6-899B3558B5F6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D02F4-AEB5-6156-1D27-379672ED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095A2-353E-F4BC-C37D-0A50BE13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EE7-867D-7242-9D30-25924129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6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632F-287E-4A13-0BC3-A1B427DD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F2861-100A-7A49-2810-6BB59068D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3174C-DCC2-CA85-4F2E-8BB572B8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AA81-1C4C-5D47-A8B6-899B3558B5F6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83807-2362-B5BE-5AAB-C27D2E97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B98B0-5789-38F1-B053-8C15A10E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EE7-867D-7242-9D30-25924129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6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6353-269D-8C0B-C46D-0D6EB3E3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27522-582D-BB37-E400-76A6AE463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B3150-C8D0-D0C0-695A-C63DDBE8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AA81-1C4C-5D47-A8B6-899B3558B5F6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F3351-F010-1128-CA06-3D63DF57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70FEF-3372-6C7C-C5F5-C7FB2B22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EE7-867D-7242-9D30-25924129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E1E2-A495-1E3F-E2F6-4AF16FE3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1632-E99E-5D9B-FE2E-5E468CEA9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75A2C-DE5F-DC68-E4D2-CAAADEEF9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9EB31-7406-F46E-1CDD-EFE87980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AA81-1C4C-5D47-A8B6-899B3558B5F6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F9063-388E-7F86-76BC-2612B473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8B274-72DE-2A38-CA35-6517E9BC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EE7-867D-7242-9D30-25924129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B808-36DA-982F-28B4-A1A42DF4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765A3-D5E3-05B5-DF8F-30692A5A0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DF204-5660-8B3F-E946-D47147CEC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97DCC-7D3A-204E-01D0-93DABDC7A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BA21E-45AF-2E54-088C-ACA5553C7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C884B-81B7-90B9-BDDF-8B63BE0A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AA81-1C4C-5D47-A8B6-899B3558B5F6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33748-AA9C-4766-1ECB-B7B140AD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ABD06-6929-1608-9ABB-A8D3B09A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EE7-867D-7242-9D30-25924129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DB60-74BD-4787-9210-26EE6125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AF6BC-E609-E080-9233-65A916BA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AA81-1C4C-5D47-A8B6-899B3558B5F6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AC397-7232-E9EC-D84A-D574F902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E48D0-E7BC-4DB5-79EA-71DD2C16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EE7-867D-7242-9D30-25924129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6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96C8F-D60B-E40E-6E61-2EE4D58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AA81-1C4C-5D47-A8B6-899B3558B5F6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E97EC-BB5E-A5CF-0B03-27580B9E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83C3-61F6-A224-E6C5-25EF33AD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EE7-867D-7242-9D30-25924129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3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0AFF-7F2D-C90D-1049-1FD5C841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974C-42C9-AAD4-E97A-1EEDAF75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79863-F33B-1E36-D578-155AB885C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9FD41-7F1E-03EE-A59D-B780D1D2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AA81-1C4C-5D47-A8B6-899B3558B5F6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CCF27-8644-602F-8C5A-3BEA8981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88AED-0434-97FD-21ED-C973256C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EE7-867D-7242-9D30-25924129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7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A0C7-2C88-EA9C-7A55-3C475D3C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8CCB8-6D12-208F-FDD6-BEDD03345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3C0AB-ABA2-F550-F61A-E5EB50DD7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91F20-12DD-7D77-83E7-2721D389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AA81-1C4C-5D47-A8B6-899B3558B5F6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E128D-9A37-A6AD-844F-F7F2096AE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4E856-CAEF-19B7-D30E-A14E16C7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EE7-867D-7242-9D30-25924129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8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6A67FF-6843-B4EA-593B-E6965C6C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32D4D-5D32-0778-E97E-2DAE9A330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CB635-27BA-CE5F-550D-A78FA715D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3AA81-1C4C-5D47-A8B6-899B3558B5F6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B3B29-C3A2-7A5E-EC4E-8FF258FF6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152E4-48E3-17F3-3E18-843BD2A59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47EE7-867D-7242-9D30-25924129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7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26ECE5-5EA4-59D1-8E73-957BB7FFFFC8}"/>
              </a:ext>
            </a:extLst>
          </p:cNvPr>
          <p:cNvSpPr txBox="1"/>
          <p:nvPr/>
        </p:nvSpPr>
        <p:spPr>
          <a:xfrm>
            <a:off x="5271523" y="1625172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865EE-D268-C3B0-9027-C22E86774A2F}"/>
              </a:ext>
            </a:extLst>
          </p:cNvPr>
          <p:cNvSpPr txBox="1"/>
          <p:nvPr/>
        </p:nvSpPr>
        <p:spPr>
          <a:xfrm>
            <a:off x="5488488" y="1625173"/>
            <a:ext cx="138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0.25 0.5  1   2    4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266D7C-A36D-3374-D738-69310860839D}"/>
              </a:ext>
            </a:extLst>
          </p:cNvPr>
          <p:cNvSpPr txBox="1"/>
          <p:nvPr/>
        </p:nvSpPr>
        <p:spPr>
          <a:xfrm>
            <a:off x="4747447" y="204784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0/0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E40A71-4BD5-8860-DA74-66A1023D1168}"/>
              </a:ext>
            </a:extLst>
          </p:cNvPr>
          <p:cNvSpPr txBox="1"/>
          <p:nvPr/>
        </p:nvSpPr>
        <p:spPr>
          <a:xfrm>
            <a:off x="4811568" y="3839453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8/2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321F9D-04CF-7998-FAA2-820A0104EE25}"/>
              </a:ext>
            </a:extLst>
          </p:cNvPr>
          <p:cNvSpPr txBox="1"/>
          <p:nvPr/>
        </p:nvSpPr>
        <p:spPr>
          <a:xfrm>
            <a:off x="4683327" y="3313256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2/0.5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BA7AF9-0CE7-18E8-E7F1-FC956ACBDD3A}"/>
              </a:ext>
            </a:extLst>
          </p:cNvPr>
          <p:cNvSpPr txBox="1"/>
          <p:nvPr/>
        </p:nvSpPr>
        <p:spPr>
          <a:xfrm>
            <a:off x="4811568" y="356245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4/1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6B52BD-6CE3-BB78-9615-FD6762B8B563}"/>
              </a:ext>
            </a:extLst>
          </p:cNvPr>
          <p:cNvSpPr txBox="1"/>
          <p:nvPr/>
        </p:nvSpPr>
        <p:spPr>
          <a:xfrm>
            <a:off x="4595766" y="3076118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1/0.25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A62E20-FF60-79F5-8E21-5180D4F41F5B}"/>
              </a:ext>
            </a:extLst>
          </p:cNvPr>
          <p:cNvSpPr txBox="1"/>
          <p:nvPr/>
        </p:nvSpPr>
        <p:spPr>
          <a:xfrm>
            <a:off x="4382567" y="2817804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0.5/0.125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784B31-7AAF-11C2-858B-70F1F6E5104A}"/>
              </a:ext>
            </a:extLst>
          </p:cNvPr>
          <p:cNvSpPr txBox="1"/>
          <p:nvPr/>
        </p:nvSpPr>
        <p:spPr>
          <a:xfrm>
            <a:off x="4212649" y="2561981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0.25/0.0625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C5F19A-375C-E1FF-06D3-A9F20B79AF7A}"/>
              </a:ext>
            </a:extLst>
          </p:cNvPr>
          <p:cNvSpPr txBox="1"/>
          <p:nvPr/>
        </p:nvSpPr>
        <p:spPr>
          <a:xfrm>
            <a:off x="4122115" y="2319371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0.125/0.0312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824E47-3ACC-2A14-F3A3-D014CA374320}"/>
              </a:ext>
            </a:extLst>
          </p:cNvPr>
          <p:cNvSpPr txBox="1"/>
          <p:nvPr/>
        </p:nvSpPr>
        <p:spPr>
          <a:xfrm rot="16200000">
            <a:off x="2842098" y="2794308"/>
            <a:ext cx="2355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Ceftazidime/avibactam (mg/L)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942FE0-5864-4616-183C-54BE32EF7631}"/>
              </a:ext>
            </a:extLst>
          </p:cNvPr>
          <p:cNvSpPr txBox="1"/>
          <p:nvPr/>
        </p:nvSpPr>
        <p:spPr>
          <a:xfrm>
            <a:off x="5584429" y="1406951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Gentamicin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CDD0C7C-E4B4-C833-5C62-87EB88FE2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2496" y="1902171"/>
            <a:ext cx="2011189" cy="346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3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Russell E Lewis</dc:creator>
  <cp:keywords/>
  <dc:description/>
  <cp:lastModifiedBy>Russell E Lewis</cp:lastModifiedBy>
  <cp:revision>2</cp:revision>
  <dcterms:created xsi:type="dcterms:W3CDTF">2022-10-21T10:11:33Z</dcterms:created>
  <dcterms:modified xsi:type="dcterms:W3CDTF">2022-10-28T14:38:40Z</dcterms:modified>
  <cp:category/>
</cp:coreProperties>
</file>