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8"/>
  </p:notesMasterIdLst>
  <p:sldIdLst>
    <p:sldId id="260" r:id="rId4"/>
    <p:sldId id="269" r:id="rId5"/>
    <p:sldId id="272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816508" y="2891712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</a:t>
            </a:r>
            <a:r>
              <a:rPr lang="zh-CN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三 子程序</a:t>
            </a:r>
            <a:r>
              <a:rPr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和宏</a:t>
            </a:r>
            <a:r>
              <a:rPr lang="zh-CN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设计</a:t>
            </a: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实例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9835" y="610028"/>
            <a:ext cx="5019413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必做题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14" y="1382416"/>
            <a:ext cx="8915400" cy="506650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从屏幕输入一个十进制正数（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之间），将其转换成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进制（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K=2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）并将其转换结果在屏幕上输出出来。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要求：程序中必须用到宏和子程序。</a:t>
            </a:r>
            <a:endParaRPr lang="zh-CN" altLang="en-US" sz="2400" dirty="0"/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DATAS SEGMENT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BUFF DB 6    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定义缓存区的大小为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DB ?             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DB 10 DUP(?)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INPUT DW 0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K db 8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DATAS ENDS</a:t>
            </a:r>
            <a:endParaRPr lang="zh-CN" altLang="en-US" dirty="0"/>
          </a:p>
          <a:p>
            <a:pPr marL="0" lvl="1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在屏幕上接收一串字符串指令：                             在屏幕上输出一个字符指令：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LEA DX,BUFF     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加载缓存区首地址                 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 DL,AH       ;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待输出字符的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ASCII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码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MOV AH,0AH      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功能号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0AH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送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AH                     MOV AH,02H      ;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功能号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</a:t>
            </a: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送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AH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INT 21H                                             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21H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400" dirty="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1400" b="1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199" y="6283931"/>
            <a:ext cx="2715185" cy="498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5217" y="704429"/>
            <a:ext cx="8911687" cy="1280890"/>
          </a:xfrm>
        </p:spPr>
        <p:txBody>
          <a:bodyPr/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2715" y="2034746"/>
            <a:ext cx="8915400" cy="3777622"/>
          </a:xfrm>
        </p:spPr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求斐波那契数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程序接受用户输入的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值范围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1-20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根据给定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值，计算斐波那契数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斐波那契数定义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FIB(1) = 1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FIB(2) = 1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FIB(n) = FIB(n-2) + FIB(n-1)  (n&gt;2)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334" y="685449"/>
            <a:ext cx="10972800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6338" y="1644289"/>
            <a:ext cx="9449309" cy="4568983"/>
          </a:xfrm>
        </p:spPr>
        <p:txBody>
          <a:bodyPr>
            <a:normAutofit lnSpcReduction="20000"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给定一串字符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STR_ALL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，再给定一串子字符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SUB_STR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，从字串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中查询子字串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SUB_STR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出现的次数，并打印在屏幕上。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1" indent="-342900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要求：程序中必须用到宏和子程序。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DATAS SEGMENT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STR_ALL db "fgraabcaababahf$"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SUB_STR db 'ab'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COUNT db 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DATAS ENDS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199" y="6213272"/>
            <a:ext cx="2715185" cy="498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Verdana</vt:lpstr>
      <vt:lpstr>Wingdings 3</vt:lpstr>
      <vt:lpstr>Arial</vt:lpstr>
      <vt:lpstr>隶书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HDOfficeLightV0</vt:lpstr>
      <vt:lpstr>丝状</vt:lpstr>
      <vt:lpstr>PowerPoint 演示文稿</vt:lpstr>
      <vt:lpstr>必做题</vt:lpstr>
      <vt:lpstr>选做题1</vt:lpstr>
      <vt:lpstr>选做题2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keikei</cp:lastModifiedBy>
  <cp:revision>108</cp:revision>
  <dcterms:created xsi:type="dcterms:W3CDTF">2017-09-28T03:13:00Z</dcterms:created>
  <dcterms:modified xsi:type="dcterms:W3CDTF">2019-10-21T09:28:59Z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2052-11.1.0.9137</vt:lpwstr>
  </property>
</Properties>
</file>