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10"/>
  </p:notesMasterIdLst>
  <p:sldIdLst>
    <p:sldId id="2821" r:id="rId2"/>
    <p:sldId id="2812" r:id="rId3"/>
    <p:sldId id="2823" r:id="rId4"/>
    <p:sldId id="2829" r:id="rId5"/>
    <p:sldId id="2822" r:id="rId6"/>
    <p:sldId id="2825" r:id="rId7"/>
    <p:sldId id="2827" r:id="rId8"/>
    <p:sldId id="2828" r:id="rId9"/>
  </p:sldIdLst>
  <p:sldSz cx="12858750" cy="7232650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E3C"/>
    <a:srgbClr val="BFBFBF"/>
    <a:srgbClr val="FBBF09"/>
    <a:srgbClr val="EF4232"/>
    <a:srgbClr val="03A9F0"/>
    <a:srgbClr val="FFFFFF"/>
    <a:srgbClr val="FABCA8"/>
    <a:srgbClr val="57562F"/>
    <a:srgbClr val="FBCDBE"/>
    <a:srgbClr val="6B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9" autoAdjust="0"/>
    <p:restoredTop sz="92986" autoAdjust="0"/>
  </p:normalViewPr>
  <p:slideViewPr>
    <p:cSldViewPr>
      <p:cViewPr varScale="1">
        <p:scale>
          <a:sx n="110" d="100"/>
          <a:sy n="110" d="100"/>
        </p:scale>
        <p:origin x="636" y="96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5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23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90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1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515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07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E3AD87B8-9A4B-45E2-BBE5-FB86ADE287A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8E6B7ADE-AEF9-4118-ACB1-01F24C8B3A82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/>
          <a:lstStyle/>
          <a:p>
            <a:fld id="{AAFB396C-E072-47F2-94B0-786D65E00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5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100783" y="2134120"/>
            <a:ext cx="10657184" cy="126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实验四 七段</a:t>
            </a: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数码管控制的</a:t>
            </a: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设计</a:t>
            </a:r>
            <a:endParaRPr lang="en-US" altLang="zh-CN" sz="4400" b="1" cap="all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薛睿</a:t>
            </a:r>
            <a:endParaRPr lang="en-US" altLang="zh-CN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10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8658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100783" y="2134120"/>
            <a:ext cx="1065718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实验四（一） 问题总结</a:t>
            </a:r>
            <a:endParaRPr lang="en-US" altLang="zh-CN" sz="4400" b="1" cap="all" dirty="0" smtClean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7" y="3593210"/>
            <a:ext cx="53711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31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58"/>
    </mc:Choice>
    <mc:Fallback xmlns="">
      <p:transition advTm="865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硬件设计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56767" y="808013"/>
            <a:ext cx="10657184" cy="47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always</a:t>
            </a:r>
            <a:r>
              <a:rPr lang="zh-CN" altLang="en-US" dirty="0" smtClean="0"/>
              <a:t>块中实例化      </a:t>
            </a:r>
            <a:r>
              <a:rPr lang="en-US" altLang="zh-CN" sz="4800" dirty="0" smtClean="0">
                <a:solidFill>
                  <a:srgbClr val="FF0000"/>
                </a:solidFill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Input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不会定义   </a:t>
            </a:r>
            <a:r>
              <a:rPr lang="en-US" altLang="zh-CN" sz="4800" dirty="0" smtClean="0">
                <a:solidFill>
                  <a:srgbClr val="FF0000"/>
                </a:solidFill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不理解</a:t>
            </a:r>
            <a:r>
              <a:rPr lang="en-US" altLang="zh-CN" dirty="0" smtClean="0"/>
              <a:t>wire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reg</a:t>
            </a:r>
            <a:r>
              <a:rPr lang="zh-CN" altLang="en-US" dirty="0" smtClean="0"/>
              <a:t>类型      </a:t>
            </a:r>
            <a:r>
              <a:rPr lang="en-US" altLang="zh-CN" sz="4800" dirty="0" smtClean="0">
                <a:solidFill>
                  <a:srgbClr val="FF0000"/>
                </a:solidFill>
              </a:rPr>
              <a:t>X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6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48" y="1789282"/>
            <a:ext cx="10915494" cy="4591603"/>
          </a:xfrm>
          <a:prstGeom prst="rect">
            <a:avLst/>
          </a:prstGeom>
        </p:spPr>
      </p:pic>
      <p:sp>
        <p:nvSpPr>
          <p:cNvPr id="6" name="任意多边形 5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69748" y="-16235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600" dirty="0" smtClean="0"/>
              <a:t>仿真输出</a:t>
            </a:r>
            <a:endParaRPr lang="en-US" altLang="zh-CN" sz="3600" dirty="0"/>
          </a:p>
        </p:txBody>
      </p:sp>
      <p:sp>
        <p:nvSpPr>
          <p:cNvPr id="9" name="椭圆 8"/>
          <p:cNvSpPr/>
          <p:nvPr/>
        </p:nvSpPr>
        <p:spPr>
          <a:xfrm>
            <a:off x="3189015" y="2104157"/>
            <a:ext cx="936104" cy="288032"/>
          </a:xfrm>
          <a:prstGeom prst="ellipse">
            <a:avLst/>
          </a:prstGeom>
          <a:solidFill>
            <a:srgbClr val="D9D9D9">
              <a:alpha val="50196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837087" y="1486198"/>
            <a:ext cx="288032" cy="606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25119" y="13060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调整仿真时长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468935" y="1687129"/>
            <a:ext cx="0" cy="417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972991" y="1675338"/>
            <a:ext cx="0" cy="417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342722" y="1384045"/>
            <a:ext cx="806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restart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5205239" y="1687129"/>
            <a:ext cx="3803695" cy="921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024737" y="259008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仿真时长不够怎么办？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10245799" y="2896245"/>
            <a:ext cx="1224136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657067" y="4984477"/>
            <a:ext cx="1252882" cy="216024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3064169" y="1481164"/>
            <a:ext cx="976151" cy="78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61138" y="49078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想</a:t>
            </a:r>
            <a:r>
              <a:rPr lang="zh-CN" altLang="en-US" dirty="0" smtClean="0">
                <a:solidFill>
                  <a:srgbClr val="FF0000"/>
                </a:solidFill>
              </a:rPr>
              <a:t>看的信号没有怎么办？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784548" y="5200501"/>
            <a:ext cx="910231" cy="360040"/>
          </a:xfrm>
          <a:prstGeom prst="straightConnector1">
            <a:avLst/>
          </a:prstGeom>
          <a:ln>
            <a:solidFill>
              <a:srgbClr val="EF4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694779" y="5658838"/>
            <a:ext cx="224676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单击拖入，</a:t>
            </a:r>
            <a:r>
              <a:rPr lang="en-US" altLang="zh-CN" b="1" dirty="0" smtClean="0">
                <a:solidFill>
                  <a:schemeClr val="bg1"/>
                </a:solidFill>
              </a:rPr>
              <a:t>restart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2756967" y="1960141"/>
            <a:ext cx="4320480" cy="36986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69748" y="-16235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600" dirty="0" smtClean="0"/>
              <a:t>RT</a:t>
            </a:r>
            <a:r>
              <a:rPr lang="en-US" altLang="zh-CN" sz="3600" dirty="0" smtClean="0"/>
              <a:t>L</a:t>
            </a:r>
            <a:r>
              <a:rPr lang="zh-CN" altLang="en-US" sz="3600" dirty="0" smtClean="0"/>
              <a:t>  </a:t>
            </a:r>
            <a:r>
              <a:rPr lang="en-US" altLang="zh-CN" sz="3600" dirty="0" smtClean="0"/>
              <a:t>ANALYSIS</a:t>
            </a:r>
            <a:endParaRPr lang="en-US" altLang="zh-CN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69" y="1384077"/>
            <a:ext cx="1148426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实验四提交</a:t>
            </a:r>
            <a:r>
              <a:rPr lang="zh-CN" altLang="en-US" sz="3600" b="1" dirty="0"/>
              <a:t>要求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56767" y="808013"/>
            <a:ext cx="10657184" cy="47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指导书第二页要求的仿真程序，截图，解答，写在一个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文档中提交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工程文件</a:t>
            </a:r>
            <a:r>
              <a:rPr lang="zh-CN" altLang="en-US" dirty="0" smtClean="0"/>
              <a:t>提交（包含调试过程中其他部分的仿真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5427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 smtClean="0"/>
              <a:t>竞赛广告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56767" y="808013"/>
            <a:ext cx="10657184" cy="47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FF0000"/>
                </a:solidFill>
              </a:rPr>
              <a:t>全国大学生计算机系统能力培养大赛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比赛内容：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自己动手写</a:t>
            </a:r>
            <a:r>
              <a:rPr lang="en-US" altLang="zh-CN" dirty="0" smtClean="0"/>
              <a:t>CPU</a:t>
            </a:r>
          </a:p>
          <a:p>
            <a:pPr marL="22862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/>
              <a:t>比赛时间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685856" lvl="2">
              <a:lnSpc>
                <a:spcPct val="150000"/>
              </a:lnSpc>
              <a:spcBef>
                <a:spcPts val="1000"/>
              </a:spcBef>
            </a:pP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月报名</a:t>
            </a:r>
            <a:r>
              <a:rPr lang="en-US" altLang="zh-CN" dirty="0"/>
              <a:t>-2019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  初赛作品线上提交</a:t>
            </a:r>
          </a:p>
          <a:p>
            <a:pPr marL="685856" lvl="2">
              <a:lnSpc>
                <a:spcPct val="150000"/>
              </a:lnSpc>
              <a:spcBef>
                <a:spcPts val="1000"/>
              </a:spcBef>
            </a:pPr>
            <a:r>
              <a:rPr lang="en-US" altLang="zh-CN" dirty="0"/>
              <a:t>2019 </a:t>
            </a:r>
            <a:r>
              <a:rPr lang="zh-CN" altLang="en-US" dirty="0"/>
              <a:t>年</a:t>
            </a:r>
            <a:r>
              <a:rPr lang="en-US" altLang="zh-CN" dirty="0"/>
              <a:t>8 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日左右决赛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比赛</a:t>
            </a:r>
            <a:r>
              <a:rPr lang="zh-CN" altLang="en-US" dirty="0" smtClean="0"/>
              <a:t>成绩：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2019</a:t>
            </a:r>
            <a:r>
              <a:rPr lang="zh-CN" altLang="en-US" dirty="0" smtClean="0"/>
              <a:t>年首次组队，两队分别获得全国二等奖、三等奖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590" y="2320181"/>
            <a:ext cx="3516457" cy="46886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9655" y="739752"/>
            <a:ext cx="3516457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6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05600" y="747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b="1" dirty="0"/>
              <a:t>要</a:t>
            </a:r>
            <a:r>
              <a:rPr lang="zh-CN" altLang="en-US" sz="3600" b="1" dirty="0" smtClean="0"/>
              <a:t>做什么？</a:t>
            </a:r>
            <a:endParaRPr lang="zh-CN" altLang="en-US" sz="3600" b="1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56767" y="808013"/>
            <a:ext cx="10657184" cy="47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已经完成：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基本会使用开发工具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即将“数字逻辑设计”</a:t>
            </a:r>
            <a:r>
              <a:rPr lang="zh-CN" altLang="en-US" dirty="0"/>
              <a:t>、“汇编语言程序设计”的学习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还需要：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提前完成“计算机组成原理”的学习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熟悉</a:t>
            </a:r>
            <a:r>
              <a:rPr lang="en-US" altLang="zh-CN" dirty="0"/>
              <a:t>MIPS</a:t>
            </a:r>
            <a:r>
              <a:rPr lang="zh-CN" altLang="en-US" dirty="0"/>
              <a:t>指令集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提前了解“操作系统”的部分知识</a:t>
            </a:r>
          </a:p>
        </p:txBody>
      </p:sp>
    </p:spTree>
    <p:extLst>
      <p:ext uri="{BB962C8B-B14F-4D97-AF65-F5344CB8AC3E}">
        <p14:creationId xmlns:p14="http://schemas.microsoft.com/office/powerpoint/2010/main" val="6324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</Words>
  <Application>Microsoft Office PowerPoint</Application>
  <PresentationFormat>自定义</PresentationFormat>
  <Paragraphs>40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2016-09-20T02:06:25Z</dcterms:created>
  <dcterms:modified xsi:type="dcterms:W3CDTF">2019-11-20T04:28:22Z</dcterms:modified>
</cp:coreProperties>
</file>