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8"/>
  </p:notesMasterIdLst>
  <p:sldIdLst>
    <p:sldId id="2821" r:id="rId2"/>
    <p:sldId id="2823" r:id="rId3"/>
    <p:sldId id="2824" r:id="rId4"/>
    <p:sldId id="2827" r:id="rId5"/>
    <p:sldId id="2828" r:id="rId6"/>
    <p:sldId id="2829" r:id="rId7"/>
  </p:sldIdLst>
  <p:sldSz cx="12858750" cy="7232650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2986" autoAdjust="0"/>
  </p:normalViewPr>
  <p:slideViewPr>
    <p:cSldViewPr>
      <p:cViewPr varScale="1">
        <p:scale>
          <a:sx n="110" d="100"/>
          <a:sy n="110" d="100"/>
        </p:scale>
        <p:origin x="636" y="102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5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1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8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8E6B7ADE-AEF9-4118-ACB1-01F24C8B3A8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5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126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实验六 </a:t>
            </a:r>
            <a:r>
              <a:rPr lang="zh-CN" altLang="zh-CN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数字逻辑综合实验—快递柜设计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薛睿</a:t>
            </a:r>
            <a:endParaRPr lang="en-US" altLang="zh-CN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658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实验目的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1249064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掌握结构化设计方法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培养</a:t>
            </a:r>
            <a:r>
              <a:rPr lang="zh-CN" altLang="zh-CN" dirty="0"/>
              <a:t>和锻炼对具有一定复杂度和规模的问题的分析与求解能力。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6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</a:t>
            </a:r>
            <a:r>
              <a:rPr lang="zh-CN" altLang="en-US" sz="3600" b="1" dirty="0" smtClean="0"/>
              <a:t>题目及评分标准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设计并实现一个具有基础功能的“快递柜”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现场</a:t>
            </a:r>
            <a:r>
              <a:rPr lang="zh-CN" altLang="en-US" sz="2800" b="1" dirty="0">
                <a:solidFill>
                  <a:srgbClr val="FF0000"/>
                </a:solidFill>
              </a:rPr>
              <a:t>检查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分。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按要求提交工程、仿真结果及分析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分。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完成基础题的前提下，完成附加题，实验四、五、六满分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实验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报告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8" name="图片 7" descr="https://timgsa.baidu.com/timg?image&amp;quality=80&amp;size=b9999_10000&amp;sec=1573738454567&amp;di=0f12b87ccff0b23831c0c2621b0eaf1a&amp;imgtype=0&amp;src=http%3A%2F%2Fimgupload.youboy.com%2Fimagestore2016122748449a08-0c25-481a-83a7-407967e7efe6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7" t="6011" r="20103" b="5281"/>
          <a:stretch>
            <a:fillRect/>
          </a:stretch>
        </p:blipFill>
        <p:spPr>
          <a:xfrm>
            <a:off x="4629175" y="1456085"/>
            <a:ext cx="2901315" cy="2933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0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设计方法</a:t>
            </a:r>
            <a:endParaRPr lang="zh-CN" altLang="en-US" sz="36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33423" y="1096045"/>
            <a:ext cx="11876831" cy="576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将一个比较复杂的数字电路划分为多个组成模块，再分别对每个模块建模，然后将这些模块组成一个总模块，完成所需的功能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分层次</a:t>
            </a:r>
            <a:r>
              <a:rPr lang="zh-CN" altLang="zh-CN" dirty="0"/>
              <a:t>的电路设计通常有自顶向下和自底向上两种设计方法</a:t>
            </a:r>
            <a:r>
              <a:rPr lang="zh-CN" altLang="zh-CN" dirty="0" smtClean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37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模块划分</a:t>
            </a:r>
            <a:endParaRPr lang="zh-CN" altLang="en-US" sz="36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33423" y="1096045"/>
            <a:ext cx="11876831" cy="576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设计中至少会被使用两次的逻辑，而且这个逻辑采用实例化模块的方式代码的易读性由于直接写逻辑，封装成模块，如译码器、多路选择器等。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功能规格</a:t>
            </a:r>
            <a:r>
              <a:rPr lang="zh-CN" altLang="en-US" dirty="0"/>
              <a:t>十分明确，且与外界的交互信号数目不是很多的，封装成模块，如消抖模块等。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现有</a:t>
            </a:r>
            <a:r>
              <a:rPr lang="zh-CN" altLang="en-US" dirty="0"/>
              <a:t>的一个模块达到了数千行代码的规模，将其拆分成若干和小模块。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</a:t>
            </a:r>
            <a:r>
              <a:rPr lang="zh-CN" altLang="en-US" dirty="0"/>
              <a:t>个文件中只包含一个模块，便于后期代码维护。</a:t>
            </a:r>
          </a:p>
        </p:txBody>
      </p:sp>
    </p:spTree>
    <p:extLst>
      <p:ext uri="{BB962C8B-B14F-4D97-AF65-F5344CB8AC3E}">
        <p14:creationId xmlns:p14="http://schemas.microsoft.com/office/powerpoint/2010/main" val="1998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362" y="1190487"/>
            <a:ext cx="11572875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写的太草率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框图</a:t>
            </a:r>
            <a:r>
              <a:rPr lang="zh-CN" altLang="zh-CN" dirty="0"/>
              <a:t>没有体现哪些信号是输入，哪些信号是输出。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状态转换的条件没有写清楚。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程序实现中位宽设置有问题。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对结构化设计理解的不好，单个模块实现的功能过多。</a:t>
            </a:r>
          </a:p>
          <a:p>
            <a:endParaRPr lang="zh-CN" altLang="en-US" dirty="0"/>
          </a:p>
        </p:txBody>
      </p:sp>
      <p:sp>
        <p:nvSpPr>
          <p:cNvPr id="8" name="任意多边形 7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前期报告中的问题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9393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自定义</PresentationFormat>
  <Paragraphs>33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2019-12-04T01:55:31Z</dcterms:modified>
</cp:coreProperties>
</file>