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6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D857-3E7F-47E6-BF2E-0016A10CA094}" type="datetimeFigureOut">
              <a:rPr lang="ru-RU" smtClean="0"/>
              <a:t>27.06.2022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0686-4B91-496A-9D6B-4C5E91819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49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D857-3E7F-47E6-BF2E-0016A10CA094}" type="datetimeFigureOut">
              <a:rPr lang="ru-RU" smtClean="0"/>
              <a:t>27.06.2022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0686-4B91-496A-9D6B-4C5E91819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10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D857-3E7F-47E6-BF2E-0016A10CA094}" type="datetimeFigureOut">
              <a:rPr lang="ru-RU" smtClean="0"/>
              <a:t>27.06.2022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0686-4B91-496A-9D6B-4C5E91819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36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D857-3E7F-47E6-BF2E-0016A10CA094}" type="datetimeFigureOut">
              <a:rPr lang="ru-RU" smtClean="0"/>
              <a:t>27.06.2022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0686-4B91-496A-9D6B-4C5E91819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40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D857-3E7F-47E6-BF2E-0016A10CA094}" type="datetimeFigureOut">
              <a:rPr lang="ru-RU" smtClean="0"/>
              <a:t>27.06.2022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0686-4B91-496A-9D6B-4C5E91819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83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D857-3E7F-47E6-BF2E-0016A10CA094}" type="datetimeFigureOut">
              <a:rPr lang="ru-RU" smtClean="0"/>
              <a:t>27.06.2022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0686-4B91-496A-9D6B-4C5E91819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85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D857-3E7F-47E6-BF2E-0016A10CA094}" type="datetimeFigureOut">
              <a:rPr lang="ru-RU" smtClean="0"/>
              <a:t>27.06.2022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0686-4B91-496A-9D6B-4C5E91819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44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D857-3E7F-47E6-BF2E-0016A10CA094}" type="datetimeFigureOut">
              <a:rPr lang="ru-RU" smtClean="0"/>
              <a:t>27.06.2022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0686-4B91-496A-9D6B-4C5E91819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39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D857-3E7F-47E6-BF2E-0016A10CA094}" type="datetimeFigureOut">
              <a:rPr lang="ru-RU" smtClean="0"/>
              <a:t>27.06.2022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0686-4B91-496A-9D6B-4C5E91819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13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D857-3E7F-47E6-BF2E-0016A10CA094}" type="datetimeFigureOut">
              <a:rPr lang="ru-RU" smtClean="0"/>
              <a:t>27.06.2022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0686-4B91-496A-9D6B-4C5E91819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02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D857-3E7F-47E6-BF2E-0016A10CA094}" type="datetimeFigureOut">
              <a:rPr lang="ru-RU" smtClean="0"/>
              <a:t>27.06.2022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0686-4B91-496A-9D6B-4C5E91819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84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3D857-3E7F-47E6-BF2E-0016A10CA094}" type="datetimeFigureOut">
              <a:rPr lang="ru-RU" smtClean="0"/>
              <a:t>27.06.2022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00686-4B91-496A-9D6B-4C5E91819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078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7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8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8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4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0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3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0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0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0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8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8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9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8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5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3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5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Широкоэкранный</PresentationFormat>
  <Paragraphs>0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Rustam</dc:creator>
  <cp:lastModifiedBy>Rustam</cp:lastModifiedBy>
  <cp:revision>2</cp:revision>
  <dcterms:created xsi:type="dcterms:W3CDTF">2022-06-27T01:53:55Z</dcterms:created>
  <dcterms:modified xsi:type="dcterms:W3CDTF">2022-06-27T01:26:02Z</dcterms:modified>
</cp:coreProperties>
</file>