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7" r:id="rId5"/>
    <p:sldId id="259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Technologies Used</c:v>
                </c:pt>
              </c:strCache>
            </c:strRef>
          </c:tx>
          <c:dLbls>
            <c:txPr>
              <a:bodyPr/>
              <a:lstStyle/>
              <a:p>
                <a:pPr>
                  <a:defRPr sz="3200"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CSS</c:v>
                </c:pt>
                <c:pt idx="1">
                  <c:v>Java Script</c:v>
                </c:pt>
                <c:pt idx="2">
                  <c:v>HTML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48.48</c:v>
                </c:pt>
                <c:pt idx="1">
                  <c:v>17.850000000000001</c:v>
                </c:pt>
                <c:pt idx="2">
                  <c:v>32.65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9CA15-B9A0-472C-B329-3EE91C577D30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7F1D9-5D27-4830-9718-19F8EFD1F805}">
      <dgm:prSet phldrT="[Text]"/>
      <dgm:spPr/>
      <dgm:t>
        <a:bodyPr/>
        <a:lstStyle/>
        <a:p>
          <a:r>
            <a:rPr lang="en-US" smtClean="0"/>
            <a:t>Why Green Camp?</a:t>
          </a:r>
          <a:endParaRPr lang="en-US"/>
        </a:p>
      </dgm:t>
    </dgm:pt>
    <dgm:pt modelId="{2B12AED1-7A44-4C5D-80DE-121093FDAC94}" type="parTrans" cxnId="{822BF380-5DDB-4866-994F-247C7B94F567}">
      <dgm:prSet/>
      <dgm:spPr/>
      <dgm:t>
        <a:bodyPr/>
        <a:lstStyle/>
        <a:p>
          <a:endParaRPr lang="en-US"/>
        </a:p>
      </dgm:t>
    </dgm:pt>
    <dgm:pt modelId="{2D08AB50-3435-47B7-BCAC-FAF77856D8B4}" type="sibTrans" cxnId="{822BF380-5DDB-4866-994F-247C7B94F567}">
      <dgm:prSet/>
      <dgm:spPr/>
      <dgm:t>
        <a:bodyPr/>
        <a:lstStyle/>
        <a:p>
          <a:endParaRPr lang="en-US"/>
        </a:p>
      </dgm:t>
    </dgm:pt>
    <dgm:pt modelId="{56B6C50B-E692-473D-9EE1-6F4FB6F4C92A}">
      <dgm:prSet phldrT="[Text]" custT="1"/>
      <dgm:spPr/>
      <dgm:t>
        <a:bodyPr/>
        <a:lstStyle/>
        <a:p>
          <a:pPr algn="l"/>
          <a:r>
            <a:rPr lang="en-US" sz="2800" b="1" smtClean="0"/>
            <a:t>24x7 on demand courses</a:t>
          </a:r>
          <a:endParaRPr lang="en-US" sz="2800" b="1"/>
        </a:p>
      </dgm:t>
    </dgm:pt>
    <dgm:pt modelId="{99B4A414-BF62-4C11-9F7D-C4223CF577B7}" type="parTrans" cxnId="{075918A2-6FA1-4A4F-ABB5-97194DA97779}">
      <dgm:prSet/>
      <dgm:spPr/>
      <dgm:t>
        <a:bodyPr/>
        <a:lstStyle/>
        <a:p>
          <a:endParaRPr lang="en-US"/>
        </a:p>
      </dgm:t>
    </dgm:pt>
    <dgm:pt modelId="{AAB36B68-BBEA-4874-A3A1-7404E0378F6F}" type="sibTrans" cxnId="{075918A2-6FA1-4A4F-ABB5-97194DA97779}">
      <dgm:prSet/>
      <dgm:spPr/>
      <dgm:t>
        <a:bodyPr/>
        <a:lstStyle/>
        <a:p>
          <a:endParaRPr lang="en-US"/>
        </a:p>
      </dgm:t>
    </dgm:pt>
    <dgm:pt modelId="{1F56B6D4-8F2C-4193-8BA1-B77CBC0DDA6B}">
      <dgm:prSet phldrT="[Text]" custT="1"/>
      <dgm:spPr/>
      <dgm:t>
        <a:bodyPr/>
        <a:lstStyle/>
        <a:p>
          <a:pPr algn="l"/>
          <a:r>
            <a:rPr lang="en-US" sz="2800" b="1" smtClean="0"/>
            <a:t>Affordable in price</a:t>
          </a:r>
          <a:endParaRPr lang="en-US" sz="2800" b="1"/>
        </a:p>
      </dgm:t>
    </dgm:pt>
    <dgm:pt modelId="{2552A786-95F4-451D-954F-4B1482AEACA9}" type="parTrans" cxnId="{8E481B6F-4752-41C4-9BFC-5A400DA9B002}">
      <dgm:prSet/>
      <dgm:spPr/>
      <dgm:t>
        <a:bodyPr/>
        <a:lstStyle/>
        <a:p>
          <a:endParaRPr lang="en-US"/>
        </a:p>
      </dgm:t>
    </dgm:pt>
    <dgm:pt modelId="{ADF1FECC-C477-41C3-A91E-DB86CBD8E250}" type="sibTrans" cxnId="{8E481B6F-4752-41C4-9BFC-5A400DA9B002}">
      <dgm:prSet/>
      <dgm:spPr/>
      <dgm:t>
        <a:bodyPr/>
        <a:lstStyle/>
        <a:p>
          <a:endParaRPr lang="en-US"/>
        </a:p>
      </dgm:t>
    </dgm:pt>
    <dgm:pt modelId="{C23EFF34-9890-4A49-A7D0-BD81F4E6CBF3}">
      <dgm:prSet phldrT="[Text]" custT="1"/>
      <dgm:spPr/>
      <dgm:t>
        <a:bodyPr/>
        <a:lstStyle/>
        <a:p>
          <a:pPr algn="l"/>
          <a:r>
            <a:rPr lang="en-US" sz="2800" b="1" smtClean="0"/>
            <a:t>Value of time and money</a:t>
          </a:r>
          <a:endParaRPr lang="en-US" sz="2800" b="1"/>
        </a:p>
      </dgm:t>
    </dgm:pt>
    <dgm:pt modelId="{2B512226-D14D-45E8-B9E2-44CBB8222366}" type="parTrans" cxnId="{4C89F0A5-DA73-4A51-9B82-7B6282635C60}">
      <dgm:prSet/>
      <dgm:spPr/>
      <dgm:t>
        <a:bodyPr/>
        <a:lstStyle/>
        <a:p>
          <a:endParaRPr lang="en-US"/>
        </a:p>
      </dgm:t>
    </dgm:pt>
    <dgm:pt modelId="{380F308F-1BE5-4F3C-A952-260068724E3E}" type="sibTrans" cxnId="{4C89F0A5-DA73-4A51-9B82-7B6282635C60}">
      <dgm:prSet/>
      <dgm:spPr/>
      <dgm:t>
        <a:bodyPr/>
        <a:lstStyle/>
        <a:p>
          <a:endParaRPr lang="en-US"/>
        </a:p>
      </dgm:t>
    </dgm:pt>
    <dgm:pt modelId="{AE6E3EFA-1CF6-42B1-B3BF-A624A59BA9FA}">
      <dgm:prSet phldrT="[Text]" custT="1"/>
      <dgm:spPr/>
      <dgm:t>
        <a:bodyPr/>
        <a:lstStyle/>
        <a:p>
          <a:pPr algn="l"/>
          <a:r>
            <a:rPr lang="en-US" sz="2800" b="1" smtClean="0"/>
            <a:t>Intuitive interface</a:t>
          </a:r>
          <a:endParaRPr lang="en-US" sz="2800" b="1"/>
        </a:p>
      </dgm:t>
    </dgm:pt>
    <dgm:pt modelId="{85D147B4-1008-4D91-8358-7FAED05B36A3}" type="parTrans" cxnId="{03319BD4-7835-45E1-89EB-9C7E46C08765}">
      <dgm:prSet/>
      <dgm:spPr/>
      <dgm:t>
        <a:bodyPr/>
        <a:lstStyle/>
        <a:p>
          <a:endParaRPr lang="en-US"/>
        </a:p>
      </dgm:t>
    </dgm:pt>
    <dgm:pt modelId="{3731BE42-526C-4CEB-947A-288AFFB1BF86}" type="sibTrans" cxnId="{03319BD4-7835-45E1-89EB-9C7E46C08765}">
      <dgm:prSet/>
      <dgm:spPr/>
      <dgm:t>
        <a:bodyPr/>
        <a:lstStyle/>
        <a:p>
          <a:endParaRPr lang="en-US"/>
        </a:p>
      </dgm:t>
    </dgm:pt>
    <dgm:pt modelId="{8551F90A-4FC8-4329-9D56-7BE593B867D6}">
      <dgm:prSet phldrT="[Text]" custT="1"/>
      <dgm:spPr/>
      <dgm:t>
        <a:bodyPr/>
        <a:lstStyle/>
        <a:p>
          <a:pPr algn="l"/>
          <a:r>
            <a:rPr lang="en-US" sz="2800" b="1" smtClean="0"/>
            <a:t>Industry relevant courses</a:t>
          </a:r>
          <a:endParaRPr lang="en-US" sz="2800" b="1"/>
        </a:p>
      </dgm:t>
    </dgm:pt>
    <dgm:pt modelId="{06570D5D-2390-4918-9DED-DAB03CC800A8}" type="parTrans" cxnId="{901204AC-42E7-4352-B8FB-37785B8FF5C9}">
      <dgm:prSet/>
      <dgm:spPr/>
      <dgm:t>
        <a:bodyPr/>
        <a:lstStyle/>
        <a:p>
          <a:endParaRPr lang="en-US"/>
        </a:p>
      </dgm:t>
    </dgm:pt>
    <dgm:pt modelId="{26D344D1-2DF1-49BE-A020-AE88EF45593F}" type="sibTrans" cxnId="{901204AC-42E7-4352-B8FB-37785B8FF5C9}">
      <dgm:prSet/>
      <dgm:spPr/>
      <dgm:t>
        <a:bodyPr/>
        <a:lstStyle/>
        <a:p>
          <a:endParaRPr lang="en-US"/>
        </a:p>
      </dgm:t>
    </dgm:pt>
    <dgm:pt modelId="{0D9ED572-A656-437D-B805-2137744C48AE}">
      <dgm:prSet phldrT="[Text]" custT="1"/>
      <dgm:spPr/>
      <dgm:t>
        <a:bodyPr/>
        <a:lstStyle/>
        <a:p>
          <a:pPr algn="l"/>
          <a:r>
            <a:rPr lang="en-US" sz="2800" b="1" smtClean="0"/>
            <a:t>Digitalized and computerized</a:t>
          </a:r>
          <a:endParaRPr lang="en-US" sz="2800" b="1"/>
        </a:p>
      </dgm:t>
    </dgm:pt>
    <dgm:pt modelId="{A4A477A6-8F9F-467F-B2F8-5BA3ED9FFE08}" type="parTrans" cxnId="{84A61B5C-52C7-4CC9-8BFB-4C0896D6F269}">
      <dgm:prSet/>
      <dgm:spPr/>
      <dgm:t>
        <a:bodyPr/>
        <a:lstStyle/>
        <a:p>
          <a:endParaRPr lang="en-US"/>
        </a:p>
      </dgm:t>
    </dgm:pt>
    <dgm:pt modelId="{E5CAFC54-AA19-4A8B-ADBB-9D2CB1386ABE}" type="sibTrans" cxnId="{84A61B5C-52C7-4CC9-8BFB-4C0896D6F269}">
      <dgm:prSet/>
      <dgm:spPr/>
      <dgm:t>
        <a:bodyPr/>
        <a:lstStyle/>
        <a:p>
          <a:endParaRPr lang="en-US"/>
        </a:p>
      </dgm:t>
    </dgm:pt>
    <dgm:pt modelId="{55FDCB78-8876-44A1-AF53-8964187C17DD}">
      <dgm:prSet phldrT="[Text]" custT="1"/>
      <dgm:spPr/>
      <dgm:t>
        <a:bodyPr/>
        <a:lstStyle/>
        <a:p>
          <a:pPr algn="l"/>
          <a:r>
            <a:rPr lang="en-US" sz="2800" b="1" smtClean="0"/>
            <a:t>Placement guarante</a:t>
          </a:r>
          <a:endParaRPr lang="en-US" sz="2800" b="1"/>
        </a:p>
      </dgm:t>
    </dgm:pt>
    <dgm:pt modelId="{1C5D3ABD-C217-4C5B-9F91-81A1C4AF409D}" type="parTrans" cxnId="{8400765A-05EC-494A-A775-5B3EA83104BB}">
      <dgm:prSet/>
      <dgm:spPr/>
      <dgm:t>
        <a:bodyPr/>
        <a:lstStyle/>
        <a:p>
          <a:endParaRPr lang="en-US"/>
        </a:p>
      </dgm:t>
    </dgm:pt>
    <dgm:pt modelId="{70708B58-284B-47CC-8156-AD0198503781}" type="sibTrans" cxnId="{8400765A-05EC-494A-A775-5B3EA83104BB}">
      <dgm:prSet/>
      <dgm:spPr/>
      <dgm:t>
        <a:bodyPr/>
        <a:lstStyle/>
        <a:p>
          <a:endParaRPr lang="en-US"/>
        </a:p>
      </dgm:t>
    </dgm:pt>
    <dgm:pt modelId="{81DEE3F1-27C6-4593-A0BD-90930EB69B05}">
      <dgm:prSet phldrT="[Text]" custT="1"/>
      <dgm:spPr/>
      <dgm:t>
        <a:bodyPr/>
        <a:lstStyle/>
        <a:p>
          <a:pPr algn="l"/>
          <a:r>
            <a:rPr lang="en-US" sz="2800" b="1" smtClean="0"/>
            <a:t>Certification of validation</a:t>
          </a:r>
          <a:endParaRPr lang="en-US" sz="2800" b="1"/>
        </a:p>
      </dgm:t>
    </dgm:pt>
    <dgm:pt modelId="{A4D4A87A-42CD-43AE-B9C6-B60727361344}" type="parTrans" cxnId="{55E5B6CB-0002-44D7-9F9F-C4E2C252C329}">
      <dgm:prSet/>
      <dgm:spPr/>
      <dgm:t>
        <a:bodyPr/>
        <a:lstStyle/>
        <a:p>
          <a:endParaRPr lang="en-US"/>
        </a:p>
      </dgm:t>
    </dgm:pt>
    <dgm:pt modelId="{8458E67B-9820-48C1-9080-BE5C2D3DDB4D}" type="sibTrans" cxnId="{55E5B6CB-0002-44D7-9F9F-C4E2C252C329}">
      <dgm:prSet/>
      <dgm:spPr/>
      <dgm:t>
        <a:bodyPr/>
        <a:lstStyle/>
        <a:p>
          <a:endParaRPr lang="en-US"/>
        </a:p>
      </dgm:t>
    </dgm:pt>
    <dgm:pt modelId="{1658ECD5-6407-4D43-99A1-3015D2F7D348}" type="pres">
      <dgm:prSet presAssocID="{F9E9CA15-B9A0-472C-B329-3EE91C577D3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66509A-340A-48A2-99D3-33DC4D932FE8}" type="pres">
      <dgm:prSet presAssocID="{8177F1D9-5D27-4830-9718-19F8EFD1F805}" presName="compNode" presStyleCnt="0"/>
      <dgm:spPr/>
    </dgm:pt>
    <dgm:pt modelId="{19E141C2-74F2-4193-9B26-EA21B142D68B}" type="pres">
      <dgm:prSet presAssocID="{8177F1D9-5D27-4830-9718-19F8EFD1F805}" presName="aNode" presStyleLbl="bgShp" presStyleIdx="0" presStyleCnt="1" custLinFactNeighborX="952" custLinFactNeighborY="-1316"/>
      <dgm:spPr/>
      <dgm:t>
        <a:bodyPr/>
        <a:lstStyle/>
        <a:p>
          <a:endParaRPr lang="en-US"/>
        </a:p>
      </dgm:t>
    </dgm:pt>
    <dgm:pt modelId="{5E33F27E-6DC8-4F74-AC69-997670725859}" type="pres">
      <dgm:prSet presAssocID="{8177F1D9-5D27-4830-9718-19F8EFD1F805}" presName="textNode" presStyleLbl="bgShp" presStyleIdx="0" presStyleCnt="1"/>
      <dgm:spPr/>
      <dgm:t>
        <a:bodyPr/>
        <a:lstStyle/>
        <a:p>
          <a:endParaRPr lang="en-US"/>
        </a:p>
      </dgm:t>
    </dgm:pt>
    <dgm:pt modelId="{218CE683-A531-42AB-B7CA-610AD95C7273}" type="pres">
      <dgm:prSet presAssocID="{8177F1D9-5D27-4830-9718-19F8EFD1F805}" presName="compChildNode" presStyleCnt="0"/>
      <dgm:spPr/>
    </dgm:pt>
    <dgm:pt modelId="{09761776-AB97-46F4-AEA1-CD1CEA0D4003}" type="pres">
      <dgm:prSet presAssocID="{8177F1D9-5D27-4830-9718-19F8EFD1F805}" presName="theInnerList" presStyleCnt="0"/>
      <dgm:spPr/>
    </dgm:pt>
    <dgm:pt modelId="{BF6C6BC2-5C18-49AE-9718-A71C2377C118}" type="pres">
      <dgm:prSet presAssocID="{56B6C50B-E692-473D-9EE1-6F4FB6F4C92A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1E114-7A0D-43D1-B09C-E3BD21C62FEA}" type="pres">
      <dgm:prSet presAssocID="{56B6C50B-E692-473D-9EE1-6F4FB6F4C92A}" presName="aSpace2" presStyleCnt="0"/>
      <dgm:spPr/>
    </dgm:pt>
    <dgm:pt modelId="{ABC61CB7-A0C5-44FE-86DD-46A61585791F}" type="pres">
      <dgm:prSet presAssocID="{1F56B6D4-8F2C-4193-8BA1-B77CBC0DDA6B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955B3-B11F-4F8C-B67B-8058F413C5F9}" type="pres">
      <dgm:prSet presAssocID="{1F56B6D4-8F2C-4193-8BA1-B77CBC0DDA6B}" presName="aSpace2" presStyleCnt="0"/>
      <dgm:spPr/>
    </dgm:pt>
    <dgm:pt modelId="{A9C60A8F-BFF0-4324-8B8F-9E07BD6EE34F}" type="pres">
      <dgm:prSet presAssocID="{C23EFF34-9890-4A49-A7D0-BD81F4E6CBF3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D1ED3-E2B2-4B3B-8552-4E9EF0B14581}" type="pres">
      <dgm:prSet presAssocID="{C23EFF34-9890-4A49-A7D0-BD81F4E6CBF3}" presName="aSpace2" presStyleCnt="0"/>
      <dgm:spPr/>
    </dgm:pt>
    <dgm:pt modelId="{5A4EB334-BCB1-4455-8E8F-1367858CE00E}" type="pres">
      <dgm:prSet presAssocID="{AE6E3EFA-1CF6-42B1-B3BF-A624A59BA9FA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316C9-72DB-4932-AECB-6302CFDF026F}" type="pres">
      <dgm:prSet presAssocID="{AE6E3EFA-1CF6-42B1-B3BF-A624A59BA9FA}" presName="aSpace2" presStyleCnt="0"/>
      <dgm:spPr/>
    </dgm:pt>
    <dgm:pt modelId="{8B690934-921D-4641-A238-9649686E9E32}" type="pres">
      <dgm:prSet presAssocID="{8551F90A-4FC8-4329-9D56-7BE593B867D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92105-E2D5-40E6-B7FD-C3421CF2B2AB}" type="pres">
      <dgm:prSet presAssocID="{8551F90A-4FC8-4329-9D56-7BE593B867D6}" presName="aSpace2" presStyleCnt="0"/>
      <dgm:spPr/>
    </dgm:pt>
    <dgm:pt modelId="{DB9307D9-4D32-4FF4-BF5D-11AB89D8CA03}" type="pres">
      <dgm:prSet presAssocID="{0D9ED572-A656-437D-B805-2137744C48AE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AB5AA-B16C-4158-890F-5F807355D433}" type="pres">
      <dgm:prSet presAssocID="{0D9ED572-A656-437D-B805-2137744C48AE}" presName="aSpace2" presStyleCnt="0"/>
      <dgm:spPr/>
    </dgm:pt>
    <dgm:pt modelId="{42E2A355-1B34-49F8-8427-6EF84942A0E2}" type="pres">
      <dgm:prSet presAssocID="{55FDCB78-8876-44A1-AF53-8964187C17DD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9376C-8FFD-4756-88F1-56489B8DB8BA}" type="pres">
      <dgm:prSet presAssocID="{55FDCB78-8876-44A1-AF53-8964187C17DD}" presName="aSpace2" presStyleCnt="0"/>
      <dgm:spPr/>
    </dgm:pt>
    <dgm:pt modelId="{CC12A761-CFA8-4D1F-9910-460579093528}" type="pres">
      <dgm:prSet presAssocID="{81DEE3F1-27C6-4593-A0BD-90930EB69B05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3E1735-B8F0-4479-B159-2194485FBBD6}" type="presOf" srcId="{F9E9CA15-B9A0-472C-B329-3EE91C577D30}" destId="{1658ECD5-6407-4D43-99A1-3015D2F7D348}" srcOrd="0" destOrd="0" presId="urn:microsoft.com/office/officeart/2005/8/layout/lProcess2"/>
    <dgm:cxn modelId="{8E481B6F-4752-41C4-9BFC-5A400DA9B002}" srcId="{8177F1D9-5D27-4830-9718-19F8EFD1F805}" destId="{1F56B6D4-8F2C-4193-8BA1-B77CBC0DDA6B}" srcOrd="1" destOrd="0" parTransId="{2552A786-95F4-451D-954F-4B1482AEACA9}" sibTransId="{ADF1FECC-C477-41C3-A91E-DB86CBD8E250}"/>
    <dgm:cxn modelId="{DB5425BE-E905-485C-8522-C5C87653B5E3}" type="presOf" srcId="{0D9ED572-A656-437D-B805-2137744C48AE}" destId="{DB9307D9-4D32-4FF4-BF5D-11AB89D8CA03}" srcOrd="0" destOrd="0" presId="urn:microsoft.com/office/officeart/2005/8/layout/lProcess2"/>
    <dgm:cxn modelId="{84A61B5C-52C7-4CC9-8BFB-4C0896D6F269}" srcId="{8177F1D9-5D27-4830-9718-19F8EFD1F805}" destId="{0D9ED572-A656-437D-B805-2137744C48AE}" srcOrd="5" destOrd="0" parTransId="{A4A477A6-8F9F-467F-B2F8-5BA3ED9FFE08}" sibTransId="{E5CAFC54-AA19-4A8B-ADBB-9D2CB1386ABE}"/>
    <dgm:cxn modelId="{8E569CA7-1E33-4AFE-A1AB-C4AB2C747528}" type="presOf" srcId="{8177F1D9-5D27-4830-9718-19F8EFD1F805}" destId="{19E141C2-74F2-4193-9B26-EA21B142D68B}" srcOrd="0" destOrd="0" presId="urn:microsoft.com/office/officeart/2005/8/layout/lProcess2"/>
    <dgm:cxn modelId="{D7BD2F21-5387-48A9-B824-ABFD101D6B4E}" type="presOf" srcId="{C23EFF34-9890-4A49-A7D0-BD81F4E6CBF3}" destId="{A9C60A8F-BFF0-4324-8B8F-9E07BD6EE34F}" srcOrd="0" destOrd="0" presId="urn:microsoft.com/office/officeart/2005/8/layout/lProcess2"/>
    <dgm:cxn modelId="{8400765A-05EC-494A-A775-5B3EA83104BB}" srcId="{8177F1D9-5D27-4830-9718-19F8EFD1F805}" destId="{55FDCB78-8876-44A1-AF53-8964187C17DD}" srcOrd="6" destOrd="0" parTransId="{1C5D3ABD-C217-4C5B-9F91-81A1C4AF409D}" sibTransId="{70708B58-284B-47CC-8156-AD0198503781}"/>
    <dgm:cxn modelId="{822BF380-5DDB-4866-994F-247C7B94F567}" srcId="{F9E9CA15-B9A0-472C-B329-3EE91C577D30}" destId="{8177F1D9-5D27-4830-9718-19F8EFD1F805}" srcOrd="0" destOrd="0" parTransId="{2B12AED1-7A44-4C5D-80DE-121093FDAC94}" sibTransId="{2D08AB50-3435-47B7-BCAC-FAF77856D8B4}"/>
    <dgm:cxn modelId="{1840EE46-56C0-4C2F-9219-43AE67319234}" type="presOf" srcId="{AE6E3EFA-1CF6-42B1-B3BF-A624A59BA9FA}" destId="{5A4EB334-BCB1-4455-8E8F-1367858CE00E}" srcOrd="0" destOrd="0" presId="urn:microsoft.com/office/officeart/2005/8/layout/lProcess2"/>
    <dgm:cxn modelId="{F249626E-89A9-4029-9DF7-1913F084FC08}" type="presOf" srcId="{81DEE3F1-27C6-4593-A0BD-90930EB69B05}" destId="{CC12A761-CFA8-4D1F-9910-460579093528}" srcOrd="0" destOrd="0" presId="urn:microsoft.com/office/officeart/2005/8/layout/lProcess2"/>
    <dgm:cxn modelId="{4C89F0A5-DA73-4A51-9B82-7B6282635C60}" srcId="{8177F1D9-5D27-4830-9718-19F8EFD1F805}" destId="{C23EFF34-9890-4A49-A7D0-BD81F4E6CBF3}" srcOrd="2" destOrd="0" parTransId="{2B512226-D14D-45E8-B9E2-44CBB8222366}" sibTransId="{380F308F-1BE5-4F3C-A952-260068724E3E}"/>
    <dgm:cxn modelId="{901204AC-42E7-4352-B8FB-37785B8FF5C9}" srcId="{8177F1D9-5D27-4830-9718-19F8EFD1F805}" destId="{8551F90A-4FC8-4329-9D56-7BE593B867D6}" srcOrd="4" destOrd="0" parTransId="{06570D5D-2390-4918-9DED-DAB03CC800A8}" sibTransId="{26D344D1-2DF1-49BE-A020-AE88EF45593F}"/>
    <dgm:cxn modelId="{FBA92AFB-4F42-4AF6-96E7-62C7A6FA9F62}" type="presOf" srcId="{1F56B6D4-8F2C-4193-8BA1-B77CBC0DDA6B}" destId="{ABC61CB7-A0C5-44FE-86DD-46A61585791F}" srcOrd="0" destOrd="0" presId="urn:microsoft.com/office/officeart/2005/8/layout/lProcess2"/>
    <dgm:cxn modelId="{075918A2-6FA1-4A4F-ABB5-97194DA97779}" srcId="{8177F1D9-5D27-4830-9718-19F8EFD1F805}" destId="{56B6C50B-E692-473D-9EE1-6F4FB6F4C92A}" srcOrd="0" destOrd="0" parTransId="{99B4A414-BF62-4C11-9F7D-C4223CF577B7}" sibTransId="{AAB36B68-BBEA-4874-A3A1-7404E0378F6F}"/>
    <dgm:cxn modelId="{03319BD4-7835-45E1-89EB-9C7E46C08765}" srcId="{8177F1D9-5D27-4830-9718-19F8EFD1F805}" destId="{AE6E3EFA-1CF6-42B1-B3BF-A624A59BA9FA}" srcOrd="3" destOrd="0" parTransId="{85D147B4-1008-4D91-8358-7FAED05B36A3}" sibTransId="{3731BE42-526C-4CEB-947A-288AFFB1BF86}"/>
    <dgm:cxn modelId="{C4989A3F-F860-452E-BAD9-72C2EABF09BE}" type="presOf" srcId="{55FDCB78-8876-44A1-AF53-8964187C17DD}" destId="{42E2A355-1B34-49F8-8427-6EF84942A0E2}" srcOrd="0" destOrd="0" presId="urn:microsoft.com/office/officeart/2005/8/layout/lProcess2"/>
    <dgm:cxn modelId="{B9776DD6-39E5-4859-912C-0FF7FD4BB915}" type="presOf" srcId="{8177F1D9-5D27-4830-9718-19F8EFD1F805}" destId="{5E33F27E-6DC8-4F74-AC69-997670725859}" srcOrd="1" destOrd="0" presId="urn:microsoft.com/office/officeart/2005/8/layout/lProcess2"/>
    <dgm:cxn modelId="{4F420267-E65B-477A-9186-765084BD05FD}" type="presOf" srcId="{56B6C50B-E692-473D-9EE1-6F4FB6F4C92A}" destId="{BF6C6BC2-5C18-49AE-9718-A71C2377C118}" srcOrd="0" destOrd="0" presId="urn:microsoft.com/office/officeart/2005/8/layout/lProcess2"/>
    <dgm:cxn modelId="{55E5B6CB-0002-44D7-9F9F-C4E2C252C329}" srcId="{8177F1D9-5D27-4830-9718-19F8EFD1F805}" destId="{81DEE3F1-27C6-4593-A0BD-90930EB69B05}" srcOrd="7" destOrd="0" parTransId="{A4D4A87A-42CD-43AE-B9C6-B60727361344}" sibTransId="{8458E67B-9820-48C1-9080-BE5C2D3DDB4D}"/>
    <dgm:cxn modelId="{13620F2C-615A-4A71-9B45-D33278D4447C}" type="presOf" srcId="{8551F90A-4FC8-4329-9D56-7BE593B867D6}" destId="{8B690934-921D-4641-A238-9649686E9E32}" srcOrd="0" destOrd="0" presId="urn:microsoft.com/office/officeart/2005/8/layout/lProcess2"/>
    <dgm:cxn modelId="{AFA2C0B0-621F-4087-9752-31E7739C5E3D}" type="presParOf" srcId="{1658ECD5-6407-4D43-99A1-3015D2F7D348}" destId="{4966509A-340A-48A2-99D3-33DC4D932FE8}" srcOrd="0" destOrd="0" presId="urn:microsoft.com/office/officeart/2005/8/layout/lProcess2"/>
    <dgm:cxn modelId="{8DA0ED7E-EBDC-4B0C-8E6F-B7E9D9D8ED54}" type="presParOf" srcId="{4966509A-340A-48A2-99D3-33DC4D932FE8}" destId="{19E141C2-74F2-4193-9B26-EA21B142D68B}" srcOrd="0" destOrd="0" presId="urn:microsoft.com/office/officeart/2005/8/layout/lProcess2"/>
    <dgm:cxn modelId="{3D81F4E8-650D-4ED0-8961-547CE2195220}" type="presParOf" srcId="{4966509A-340A-48A2-99D3-33DC4D932FE8}" destId="{5E33F27E-6DC8-4F74-AC69-997670725859}" srcOrd="1" destOrd="0" presId="urn:microsoft.com/office/officeart/2005/8/layout/lProcess2"/>
    <dgm:cxn modelId="{CDD83149-1C87-4E0F-B333-F1227EF53252}" type="presParOf" srcId="{4966509A-340A-48A2-99D3-33DC4D932FE8}" destId="{218CE683-A531-42AB-B7CA-610AD95C7273}" srcOrd="2" destOrd="0" presId="urn:microsoft.com/office/officeart/2005/8/layout/lProcess2"/>
    <dgm:cxn modelId="{D4734930-23D4-46F7-A6D0-25580F5B85CE}" type="presParOf" srcId="{218CE683-A531-42AB-B7CA-610AD95C7273}" destId="{09761776-AB97-46F4-AEA1-CD1CEA0D4003}" srcOrd="0" destOrd="0" presId="urn:microsoft.com/office/officeart/2005/8/layout/lProcess2"/>
    <dgm:cxn modelId="{C5B8AD0C-0212-4F45-B69D-EAD9AEE339CB}" type="presParOf" srcId="{09761776-AB97-46F4-AEA1-CD1CEA0D4003}" destId="{BF6C6BC2-5C18-49AE-9718-A71C2377C118}" srcOrd="0" destOrd="0" presId="urn:microsoft.com/office/officeart/2005/8/layout/lProcess2"/>
    <dgm:cxn modelId="{33BF73E7-E563-4C86-8B63-7621862852EB}" type="presParOf" srcId="{09761776-AB97-46F4-AEA1-CD1CEA0D4003}" destId="{6C81E114-7A0D-43D1-B09C-E3BD21C62FEA}" srcOrd="1" destOrd="0" presId="urn:microsoft.com/office/officeart/2005/8/layout/lProcess2"/>
    <dgm:cxn modelId="{FC03E5E2-300E-4CDA-B996-F06309B6FD3E}" type="presParOf" srcId="{09761776-AB97-46F4-AEA1-CD1CEA0D4003}" destId="{ABC61CB7-A0C5-44FE-86DD-46A61585791F}" srcOrd="2" destOrd="0" presId="urn:microsoft.com/office/officeart/2005/8/layout/lProcess2"/>
    <dgm:cxn modelId="{3BF5D312-6C90-4A70-A4AD-9C84FB98BFB3}" type="presParOf" srcId="{09761776-AB97-46F4-AEA1-CD1CEA0D4003}" destId="{12F955B3-B11F-4F8C-B67B-8058F413C5F9}" srcOrd="3" destOrd="0" presId="urn:microsoft.com/office/officeart/2005/8/layout/lProcess2"/>
    <dgm:cxn modelId="{D7170B50-502C-460C-8893-8272220EDC00}" type="presParOf" srcId="{09761776-AB97-46F4-AEA1-CD1CEA0D4003}" destId="{A9C60A8F-BFF0-4324-8B8F-9E07BD6EE34F}" srcOrd="4" destOrd="0" presId="urn:microsoft.com/office/officeart/2005/8/layout/lProcess2"/>
    <dgm:cxn modelId="{21DEDD0D-9FA9-414B-A2B7-B48C00A2455D}" type="presParOf" srcId="{09761776-AB97-46F4-AEA1-CD1CEA0D4003}" destId="{0C2D1ED3-E2B2-4B3B-8552-4E9EF0B14581}" srcOrd="5" destOrd="0" presId="urn:microsoft.com/office/officeart/2005/8/layout/lProcess2"/>
    <dgm:cxn modelId="{52D4025D-B852-461A-B8C9-8E7FD9137274}" type="presParOf" srcId="{09761776-AB97-46F4-AEA1-CD1CEA0D4003}" destId="{5A4EB334-BCB1-4455-8E8F-1367858CE00E}" srcOrd="6" destOrd="0" presId="urn:microsoft.com/office/officeart/2005/8/layout/lProcess2"/>
    <dgm:cxn modelId="{50F990B6-4C14-4DB0-BF20-0450E93A1B8F}" type="presParOf" srcId="{09761776-AB97-46F4-AEA1-CD1CEA0D4003}" destId="{B83316C9-72DB-4932-AECB-6302CFDF026F}" srcOrd="7" destOrd="0" presId="urn:microsoft.com/office/officeart/2005/8/layout/lProcess2"/>
    <dgm:cxn modelId="{EA08F9BE-4D0C-4E5B-B034-4EE689BB4C4B}" type="presParOf" srcId="{09761776-AB97-46F4-AEA1-CD1CEA0D4003}" destId="{8B690934-921D-4641-A238-9649686E9E32}" srcOrd="8" destOrd="0" presId="urn:microsoft.com/office/officeart/2005/8/layout/lProcess2"/>
    <dgm:cxn modelId="{5976E160-9AC3-4C31-8C59-9A5DCD2C3577}" type="presParOf" srcId="{09761776-AB97-46F4-AEA1-CD1CEA0D4003}" destId="{8C392105-E2D5-40E6-B7FD-C3421CF2B2AB}" srcOrd="9" destOrd="0" presId="urn:microsoft.com/office/officeart/2005/8/layout/lProcess2"/>
    <dgm:cxn modelId="{82052E3B-B082-4F76-BB27-634FA01B91E1}" type="presParOf" srcId="{09761776-AB97-46F4-AEA1-CD1CEA0D4003}" destId="{DB9307D9-4D32-4FF4-BF5D-11AB89D8CA03}" srcOrd="10" destOrd="0" presId="urn:microsoft.com/office/officeart/2005/8/layout/lProcess2"/>
    <dgm:cxn modelId="{8408A145-7190-403A-A940-78C68511DD2C}" type="presParOf" srcId="{09761776-AB97-46F4-AEA1-CD1CEA0D4003}" destId="{577AB5AA-B16C-4158-890F-5F807355D433}" srcOrd="11" destOrd="0" presId="urn:microsoft.com/office/officeart/2005/8/layout/lProcess2"/>
    <dgm:cxn modelId="{68D7F6CC-3456-472B-BFB0-F8612A15BF71}" type="presParOf" srcId="{09761776-AB97-46F4-AEA1-CD1CEA0D4003}" destId="{42E2A355-1B34-49F8-8427-6EF84942A0E2}" srcOrd="12" destOrd="0" presId="urn:microsoft.com/office/officeart/2005/8/layout/lProcess2"/>
    <dgm:cxn modelId="{1847C8EA-5C16-4F92-B423-0601F5A0B584}" type="presParOf" srcId="{09761776-AB97-46F4-AEA1-CD1CEA0D4003}" destId="{E349376C-8FFD-4756-88F1-56489B8DB8BA}" srcOrd="13" destOrd="0" presId="urn:microsoft.com/office/officeart/2005/8/layout/lProcess2"/>
    <dgm:cxn modelId="{EBC7BB3A-39C5-4AD6-AB81-D3479E2B7CCC}" type="presParOf" srcId="{09761776-AB97-46F4-AEA1-CD1CEA0D4003}" destId="{CC12A761-CFA8-4D1F-9910-46057909352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41C2-74F2-4193-9B26-EA21B142D68B}">
      <dsp:nvSpPr>
        <dsp:cNvPr id="0" name=""/>
        <dsp:cNvSpPr/>
      </dsp:nvSpPr>
      <dsp:spPr>
        <a:xfrm>
          <a:off x="7813" y="0"/>
          <a:ext cx="7993186" cy="5791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Why Green Camp?</a:t>
          </a:r>
          <a:endParaRPr lang="en-US" sz="6500" kern="1200"/>
        </a:p>
      </dsp:txBody>
      <dsp:txXfrm>
        <a:off x="7813" y="0"/>
        <a:ext cx="7993186" cy="1737360"/>
      </dsp:txXfrm>
    </dsp:sp>
    <dsp:sp modelId="{BF6C6BC2-5C18-49AE-9718-A71C2377C118}">
      <dsp:nvSpPr>
        <dsp:cNvPr id="0" name=""/>
        <dsp:cNvSpPr/>
      </dsp:nvSpPr>
      <dsp:spPr>
        <a:xfrm>
          <a:off x="803225" y="1738420"/>
          <a:ext cx="6394549" cy="414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24x7 on demand courses</a:t>
          </a:r>
          <a:endParaRPr lang="en-US" sz="2800" b="1" kern="1200"/>
        </a:p>
      </dsp:txBody>
      <dsp:txXfrm>
        <a:off x="815365" y="1750560"/>
        <a:ext cx="6370269" cy="390195"/>
      </dsp:txXfrm>
    </dsp:sp>
    <dsp:sp modelId="{ABC61CB7-A0C5-44FE-86DD-46A61585791F}">
      <dsp:nvSpPr>
        <dsp:cNvPr id="0" name=""/>
        <dsp:cNvSpPr/>
      </dsp:nvSpPr>
      <dsp:spPr>
        <a:xfrm>
          <a:off x="803225" y="2216660"/>
          <a:ext cx="6394549" cy="414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Affordable in price</a:t>
          </a:r>
          <a:endParaRPr lang="en-US" sz="2800" b="1" kern="1200"/>
        </a:p>
      </dsp:txBody>
      <dsp:txXfrm>
        <a:off x="815365" y="2228800"/>
        <a:ext cx="6370269" cy="390195"/>
      </dsp:txXfrm>
    </dsp:sp>
    <dsp:sp modelId="{A9C60A8F-BFF0-4324-8B8F-9E07BD6EE34F}">
      <dsp:nvSpPr>
        <dsp:cNvPr id="0" name=""/>
        <dsp:cNvSpPr/>
      </dsp:nvSpPr>
      <dsp:spPr>
        <a:xfrm>
          <a:off x="803225" y="2694901"/>
          <a:ext cx="6394549" cy="414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Value of time and money</a:t>
          </a:r>
          <a:endParaRPr lang="en-US" sz="2800" b="1" kern="1200"/>
        </a:p>
      </dsp:txBody>
      <dsp:txXfrm>
        <a:off x="815365" y="2707041"/>
        <a:ext cx="6370269" cy="390195"/>
      </dsp:txXfrm>
    </dsp:sp>
    <dsp:sp modelId="{5A4EB334-BCB1-4455-8E8F-1367858CE00E}">
      <dsp:nvSpPr>
        <dsp:cNvPr id="0" name=""/>
        <dsp:cNvSpPr/>
      </dsp:nvSpPr>
      <dsp:spPr>
        <a:xfrm>
          <a:off x="803225" y="3173142"/>
          <a:ext cx="6394549" cy="414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Intuitive interface</a:t>
          </a:r>
          <a:endParaRPr lang="en-US" sz="2800" b="1" kern="1200"/>
        </a:p>
      </dsp:txBody>
      <dsp:txXfrm>
        <a:off x="815365" y="3185282"/>
        <a:ext cx="6370269" cy="390195"/>
      </dsp:txXfrm>
    </dsp:sp>
    <dsp:sp modelId="{8B690934-921D-4641-A238-9649686E9E32}">
      <dsp:nvSpPr>
        <dsp:cNvPr id="0" name=""/>
        <dsp:cNvSpPr/>
      </dsp:nvSpPr>
      <dsp:spPr>
        <a:xfrm>
          <a:off x="803225" y="3651382"/>
          <a:ext cx="6394549" cy="414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Industry relevant courses</a:t>
          </a:r>
          <a:endParaRPr lang="en-US" sz="2800" b="1" kern="1200"/>
        </a:p>
      </dsp:txBody>
      <dsp:txXfrm>
        <a:off x="815365" y="3663522"/>
        <a:ext cx="6370269" cy="390195"/>
      </dsp:txXfrm>
    </dsp:sp>
    <dsp:sp modelId="{DB9307D9-4D32-4FF4-BF5D-11AB89D8CA03}">
      <dsp:nvSpPr>
        <dsp:cNvPr id="0" name=""/>
        <dsp:cNvSpPr/>
      </dsp:nvSpPr>
      <dsp:spPr>
        <a:xfrm>
          <a:off x="803225" y="4129623"/>
          <a:ext cx="6394549" cy="414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Digitalized and computerized</a:t>
          </a:r>
          <a:endParaRPr lang="en-US" sz="2800" b="1" kern="1200"/>
        </a:p>
      </dsp:txBody>
      <dsp:txXfrm>
        <a:off x="815365" y="4141763"/>
        <a:ext cx="6370269" cy="390195"/>
      </dsp:txXfrm>
    </dsp:sp>
    <dsp:sp modelId="{42E2A355-1B34-49F8-8427-6EF84942A0E2}">
      <dsp:nvSpPr>
        <dsp:cNvPr id="0" name=""/>
        <dsp:cNvSpPr/>
      </dsp:nvSpPr>
      <dsp:spPr>
        <a:xfrm>
          <a:off x="803225" y="4607863"/>
          <a:ext cx="6394549" cy="414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Placement guarante</a:t>
          </a:r>
          <a:endParaRPr lang="en-US" sz="2800" b="1" kern="1200"/>
        </a:p>
      </dsp:txBody>
      <dsp:txXfrm>
        <a:off x="815365" y="4620003"/>
        <a:ext cx="6370269" cy="390195"/>
      </dsp:txXfrm>
    </dsp:sp>
    <dsp:sp modelId="{CC12A761-CFA8-4D1F-9910-460579093528}">
      <dsp:nvSpPr>
        <dsp:cNvPr id="0" name=""/>
        <dsp:cNvSpPr/>
      </dsp:nvSpPr>
      <dsp:spPr>
        <a:xfrm>
          <a:off x="803225" y="5086104"/>
          <a:ext cx="6394549" cy="414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Certification of validation</a:t>
          </a:r>
          <a:endParaRPr lang="en-US" sz="2800" b="1" kern="1200"/>
        </a:p>
      </dsp:txBody>
      <dsp:txXfrm>
        <a:off x="815365" y="5098244"/>
        <a:ext cx="6370269" cy="390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1BBBB-EEA9-442D-9F4B-520689279297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C0770-CF6B-4437-9844-F8161E18A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4-Point Star 7"/>
          <p:cNvSpPr/>
          <p:nvPr userDrawn="1"/>
        </p:nvSpPr>
        <p:spPr>
          <a:xfrm>
            <a:off x="1676400" y="228600"/>
            <a:ext cx="1143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 userDrawn="1"/>
        </p:nvSpPr>
        <p:spPr>
          <a:xfrm>
            <a:off x="2209800" y="228600"/>
            <a:ext cx="1143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 userDrawn="1"/>
        </p:nvSpPr>
        <p:spPr>
          <a:xfrm>
            <a:off x="3200400" y="133350"/>
            <a:ext cx="1143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 userDrawn="1"/>
        </p:nvSpPr>
        <p:spPr>
          <a:xfrm>
            <a:off x="4191000" y="38100"/>
            <a:ext cx="1143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 userDrawn="1"/>
        </p:nvSpPr>
        <p:spPr>
          <a:xfrm>
            <a:off x="5238750" y="323850"/>
            <a:ext cx="1143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 userDrawn="1"/>
        </p:nvSpPr>
        <p:spPr>
          <a:xfrm>
            <a:off x="6629400" y="323850"/>
            <a:ext cx="1143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 userDrawn="1"/>
        </p:nvSpPr>
        <p:spPr>
          <a:xfrm>
            <a:off x="6019800" y="285750"/>
            <a:ext cx="1143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 userDrawn="1"/>
        </p:nvSpPr>
        <p:spPr>
          <a:xfrm>
            <a:off x="7315200" y="228600"/>
            <a:ext cx="1143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38100" y="5772150"/>
            <a:ext cx="120650" cy="508000"/>
          </a:xfrm>
          <a:custGeom>
            <a:avLst/>
            <a:gdLst>
              <a:gd name="connsiteX0" fmla="*/ 63500 w 120650"/>
              <a:gd name="connsiteY0" fmla="*/ 508000 h 508000"/>
              <a:gd name="connsiteX1" fmla="*/ 12700 w 120650"/>
              <a:gd name="connsiteY1" fmla="*/ 438150 h 508000"/>
              <a:gd name="connsiteX2" fmla="*/ 0 w 120650"/>
              <a:gd name="connsiteY2" fmla="*/ 419100 h 508000"/>
              <a:gd name="connsiteX3" fmla="*/ 6350 w 120650"/>
              <a:gd name="connsiteY3" fmla="*/ 381000 h 508000"/>
              <a:gd name="connsiteX4" fmla="*/ 31750 w 120650"/>
              <a:gd name="connsiteY4" fmla="*/ 342900 h 508000"/>
              <a:gd name="connsiteX5" fmla="*/ 31750 w 120650"/>
              <a:gd name="connsiteY5" fmla="*/ 215900 h 508000"/>
              <a:gd name="connsiteX6" fmla="*/ 50800 w 120650"/>
              <a:gd name="connsiteY6" fmla="*/ 203200 h 508000"/>
              <a:gd name="connsiteX7" fmla="*/ 95250 w 120650"/>
              <a:gd name="connsiteY7" fmla="*/ 196850 h 508000"/>
              <a:gd name="connsiteX8" fmla="*/ 107950 w 120650"/>
              <a:gd name="connsiteY8" fmla="*/ 25400 h 508000"/>
              <a:gd name="connsiteX9" fmla="*/ 120650 w 120650"/>
              <a:gd name="connsiteY9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650" h="508000">
                <a:moveTo>
                  <a:pt x="63500" y="508000"/>
                </a:moveTo>
                <a:cubicBezTo>
                  <a:pt x="28565" y="464331"/>
                  <a:pt x="45618" y="487527"/>
                  <a:pt x="12700" y="438150"/>
                </a:cubicBezTo>
                <a:lnTo>
                  <a:pt x="0" y="419100"/>
                </a:lnTo>
                <a:cubicBezTo>
                  <a:pt x="2117" y="406400"/>
                  <a:pt x="1398" y="392885"/>
                  <a:pt x="6350" y="381000"/>
                </a:cubicBezTo>
                <a:cubicBezTo>
                  <a:pt x="12221" y="366911"/>
                  <a:pt x="31750" y="342900"/>
                  <a:pt x="31750" y="342900"/>
                </a:cubicBezTo>
                <a:cubicBezTo>
                  <a:pt x="23665" y="294392"/>
                  <a:pt x="17215" y="274039"/>
                  <a:pt x="31750" y="215900"/>
                </a:cubicBezTo>
                <a:cubicBezTo>
                  <a:pt x="33601" y="208496"/>
                  <a:pt x="43490" y="205393"/>
                  <a:pt x="50800" y="203200"/>
                </a:cubicBezTo>
                <a:cubicBezTo>
                  <a:pt x="65136" y="198899"/>
                  <a:pt x="80433" y="198967"/>
                  <a:pt x="95250" y="196850"/>
                </a:cubicBezTo>
                <a:cubicBezTo>
                  <a:pt x="99378" y="101908"/>
                  <a:pt x="90247" y="87360"/>
                  <a:pt x="107950" y="25400"/>
                </a:cubicBezTo>
                <a:cubicBezTo>
                  <a:pt x="113787" y="4970"/>
                  <a:pt x="110220" y="10430"/>
                  <a:pt x="1206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209550" y="6023824"/>
            <a:ext cx="361950" cy="167631"/>
          </a:xfrm>
          <a:custGeom>
            <a:avLst/>
            <a:gdLst>
              <a:gd name="connsiteX0" fmla="*/ 0 w 361950"/>
              <a:gd name="connsiteY0" fmla="*/ 103926 h 167631"/>
              <a:gd name="connsiteX1" fmla="*/ 31750 w 361950"/>
              <a:gd name="connsiteY1" fmla="*/ 110276 h 167631"/>
              <a:gd name="connsiteX2" fmla="*/ 57150 w 361950"/>
              <a:gd name="connsiteY2" fmla="*/ 122976 h 167631"/>
              <a:gd name="connsiteX3" fmla="*/ 107950 w 361950"/>
              <a:gd name="connsiteY3" fmla="*/ 148376 h 167631"/>
              <a:gd name="connsiteX4" fmla="*/ 120650 w 361950"/>
              <a:gd name="connsiteY4" fmla="*/ 167426 h 167631"/>
              <a:gd name="connsiteX5" fmla="*/ 146050 w 361950"/>
              <a:gd name="connsiteY5" fmla="*/ 154726 h 167631"/>
              <a:gd name="connsiteX6" fmla="*/ 158750 w 361950"/>
              <a:gd name="connsiteY6" fmla="*/ 129326 h 167631"/>
              <a:gd name="connsiteX7" fmla="*/ 177800 w 361950"/>
              <a:gd name="connsiteY7" fmla="*/ 91226 h 167631"/>
              <a:gd name="connsiteX8" fmla="*/ 196850 w 361950"/>
              <a:gd name="connsiteY8" fmla="*/ 84876 h 167631"/>
              <a:gd name="connsiteX9" fmla="*/ 247650 w 361950"/>
              <a:gd name="connsiteY9" fmla="*/ 91226 h 167631"/>
              <a:gd name="connsiteX10" fmla="*/ 266700 w 361950"/>
              <a:gd name="connsiteY10" fmla="*/ 97576 h 167631"/>
              <a:gd name="connsiteX11" fmla="*/ 273050 w 361950"/>
              <a:gd name="connsiteY11" fmla="*/ 78526 h 167631"/>
              <a:gd name="connsiteX12" fmla="*/ 279400 w 361950"/>
              <a:gd name="connsiteY12" fmla="*/ 21376 h 167631"/>
              <a:gd name="connsiteX13" fmla="*/ 292100 w 361950"/>
              <a:gd name="connsiteY13" fmla="*/ 2326 h 167631"/>
              <a:gd name="connsiteX14" fmla="*/ 361950 w 361950"/>
              <a:gd name="connsiteY14" fmla="*/ 2326 h 1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950" h="167631">
                <a:moveTo>
                  <a:pt x="0" y="103926"/>
                </a:moveTo>
                <a:cubicBezTo>
                  <a:pt x="10583" y="106043"/>
                  <a:pt x="21511" y="106863"/>
                  <a:pt x="31750" y="110276"/>
                </a:cubicBezTo>
                <a:cubicBezTo>
                  <a:pt x="40730" y="113269"/>
                  <a:pt x="48500" y="119131"/>
                  <a:pt x="57150" y="122976"/>
                </a:cubicBezTo>
                <a:cubicBezTo>
                  <a:pt x="103753" y="143688"/>
                  <a:pt x="74215" y="125886"/>
                  <a:pt x="107950" y="148376"/>
                </a:cubicBezTo>
                <a:cubicBezTo>
                  <a:pt x="112183" y="154726"/>
                  <a:pt x="113122" y="166171"/>
                  <a:pt x="120650" y="167426"/>
                </a:cubicBezTo>
                <a:cubicBezTo>
                  <a:pt x="129987" y="168982"/>
                  <a:pt x="139357" y="161419"/>
                  <a:pt x="146050" y="154726"/>
                </a:cubicBezTo>
                <a:cubicBezTo>
                  <a:pt x="152743" y="148033"/>
                  <a:pt x="155021" y="138027"/>
                  <a:pt x="158750" y="129326"/>
                </a:cubicBezTo>
                <a:cubicBezTo>
                  <a:pt x="164752" y="115322"/>
                  <a:pt x="164536" y="101837"/>
                  <a:pt x="177800" y="91226"/>
                </a:cubicBezTo>
                <a:cubicBezTo>
                  <a:pt x="183027" y="87045"/>
                  <a:pt x="190500" y="86993"/>
                  <a:pt x="196850" y="84876"/>
                </a:cubicBezTo>
                <a:cubicBezTo>
                  <a:pt x="213783" y="86993"/>
                  <a:pt x="230860" y="88173"/>
                  <a:pt x="247650" y="91226"/>
                </a:cubicBezTo>
                <a:cubicBezTo>
                  <a:pt x="254236" y="92423"/>
                  <a:pt x="260713" y="100569"/>
                  <a:pt x="266700" y="97576"/>
                </a:cubicBezTo>
                <a:cubicBezTo>
                  <a:pt x="272687" y="94583"/>
                  <a:pt x="270933" y="84876"/>
                  <a:pt x="273050" y="78526"/>
                </a:cubicBezTo>
                <a:cubicBezTo>
                  <a:pt x="275167" y="59476"/>
                  <a:pt x="274751" y="39971"/>
                  <a:pt x="279400" y="21376"/>
                </a:cubicBezTo>
                <a:cubicBezTo>
                  <a:pt x="281251" y="13972"/>
                  <a:pt x="284664" y="4042"/>
                  <a:pt x="292100" y="2326"/>
                </a:cubicBezTo>
                <a:cubicBezTo>
                  <a:pt x="314787" y="-2909"/>
                  <a:pt x="338667" y="2326"/>
                  <a:pt x="361950" y="232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279400" y="5683250"/>
            <a:ext cx="120650" cy="304800"/>
          </a:xfrm>
          <a:custGeom>
            <a:avLst/>
            <a:gdLst>
              <a:gd name="connsiteX0" fmla="*/ 0 w 120650"/>
              <a:gd name="connsiteY0" fmla="*/ 304800 h 304800"/>
              <a:gd name="connsiteX1" fmla="*/ 6350 w 120650"/>
              <a:gd name="connsiteY1" fmla="*/ 184150 h 304800"/>
              <a:gd name="connsiteX2" fmla="*/ 19050 w 120650"/>
              <a:gd name="connsiteY2" fmla="*/ 165100 h 304800"/>
              <a:gd name="connsiteX3" fmla="*/ 44450 w 120650"/>
              <a:gd name="connsiteY3" fmla="*/ 152400 h 304800"/>
              <a:gd name="connsiteX4" fmla="*/ 76200 w 120650"/>
              <a:gd name="connsiteY4" fmla="*/ 146050 h 304800"/>
              <a:gd name="connsiteX5" fmla="*/ 69850 w 120650"/>
              <a:gd name="connsiteY5" fmla="*/ 127000 h 304800"/>
              <a:gd name="connsiteX6" fmla="*/ 50800 w 120650"/>
              <a:gd name="connsiteY6" fmla="*/ 107950 h 304800"/>
              <a:gd name="connsiteX7" fmla="*/ 69850 w 120650"/>
              <a:gd name="connsiteY7" fmla="*/ 95250 h 304800"/>
              <a:gd name="connsiteX8" fmla="*/ 95250 w 120650"/>
              <a:gd name="connsiteY8" fmla="*/ 82550 h 304800"/>
              <a:gd name="connsiteX9" fmla="*/ 120650 w 120650"/>
              <a:gd name="connsiteY9" fmla="*/ 25400 h 304800"/>
              <a:gd name="connsiteX10" fmla="*/ 120650 w 120650"/>
              <a:gd name="connsiteY10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650" h="304800">
                <a:moveTo>
                  <a:pt x="0" y="304800"/>
                </a:moveTo>
                <a:cubicBezTo>
                  <a:pt x="2117" y="264583"/>
                  <a:pt x="909" y="224053"/>
                  <a:pt x="6350" y="184150"/>
                </a:cubicBezTo>
                <a:cubicBezTo>
                  <a:pt x="7381" y="176588"/>
                  <a:pt x="13187" y="169986"/>
                  <a:pt x="19050" y="165100"/>
                </a:cubicBezTo>
                <a:cubicBezTo>
                  <a:pt x="26322" y="159040"/>
                  <a:pt x="35470" y="155393"/>
                  <a:pt x="44450" y="152400"/>
                </a:cubicBezTo>
                <a:cubicBezTo>
                  <a:pt x="54689" y="148987"/>
                  <a:pt x="65617" y="148167"/>
                  <a:pt x="76200" y="146050"/>
                </a:cubicBezTo>
                <a:cubicBezTo>
                  <a:pt x="74083" y="139700"/>
                  <a:pt x="73563" y="132569"/>
                  <a:pt x="69850" y="127000"/>
                </a:cubicBezTo>
                <a:cubicBezTo>
                  <a:pt x="64869" y="119528"/>
                  <a:pt x="50800" y="116930"/>
                  <a:pt x="50800" y="107950"/>
                </a:cubicBezTo>
                <a:cubicBezTo>
                  <a:pt x="50800" y="100318"/>
                  <a:pt x="63224" y="99036"/>
                  <a:pt x="69850" y="95250"/>
                </a:cubicBezTo>
                <a:cubicBezTo>
                  <a:pt x="78069" y="90554"/>
                  <a:pt x="86783" y="86783"/>
                  <a:pt x="95250" y="82550"/>
                </a:cubicBezTo>
                <a:cubicBezTo>
                  <a:pt x="106760" y="65285"/>
                  <a:pt x="120650" y="48070"/>
                  <a:pt x="120650" y="25400"/>
                </a:cubicBezTo>
                <a:lnTo>
                  <a:pt x="12065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01600" y="6413500"/>
            <a:ext cx="552450" cy="249878"/>
          </a:xfrm>
          <a:custGeom>
            <a:avLst/>
            <a:gdLst>
              <a:gd name="connsiteX0" fmla="*/ 0 w 552450"/>
              <a:gd name="connsiteY0" fmla="*/ 241300 h 249878"/>
              <a:gd name="connsiteX1" fmla="*/ 107950 w 552450"/>
              <a:gd name="connsiteY1" fmla="*/ 241300 h 249878"/>
              <a:gd name="connsiteX2" fmla="*/ 127000 w 552450"/>
              <a:gd name="connsiteY2" fmla="*/ 222250 h 249878"/>
              <a:gd name="connsiteX3" fmla="*/ 146050 w 552450"/>
              <a:gd name="connsiteY3" fmla="*/ 215900 h 249878"/>
              <a:gd name="connsiteX4" fmla="*/ 184150 w 552450"/>
              <a:gd name="connsiteY4" fmla="*/ 177800 h 249878"/>
              <a:gd name="connsiteX5" fmla="*/ 190500 w 552450"/>
              <a:gd name="connsiteY5" fmla="*/ 133350 h 249878"/>
              <a:gd name="connsiteX6" fmla="*/ 323850 w 552450"/>
              <a:gd name="connsiteY6" fmla="*/ 127000 h 249878"/>
              <a:gd name="connsiteX7" fmla="*/ 342900 w 552450"/>
              <a:gd name="connsiteY7" fmla="*/ 114300 h 249878"/>
              <a:gd name="connsiteX8" fmla="*/ 381000 w 552450"/>
              <a:gd name="connsiteY8" fmla="*/ 82550 h 249878"/>
              <a:gd name="connsiteX9" fmla="*/ 406400 w 552450"/>
              <a:gd name="connsiteY9" fmla="*/ 44450 h 249878"/>
              <a:gd name="connsiteX10" fmla="*/ 431800 w 552450"/>
              <a:gd name="connsiteY10" fmla="*/ 6350 h 249878"/>
              <a:gd name="connsiteX11" fmla="*/ 450850 w 552450"/>
              <a:gd name="connsiteY11" fmla="*/ 0 h 249878"/>
              <a:gd name="connsiteX12" fmla="*/ 552450 w 552450"/>
              <a:gd name="connsiteY12" fmla="*/ 19050 h 24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2450" h="249878">
                <a:moveTo>
                  <a:pt x="0" y="241300"/>
                </a:moveTo>
                <a:cubicBezTo>
                  <a:pt x="42278" y="249756"/>
                  <a:pt x="55156" y="255379"/>
                  <a:pt x="107950" y="241300"/>
                </a:cubicBezTo>
                <a:cubicBezTo>
                  <a:pt x="116627" y="238986"/>
                  <a:pt x="119528" y="227231"/>
                  <a:pt x="127000" y="222250"/>
                </a:cubicBezTo>
                <a:cubicBezTo>
                  <a:pt x="132569" y="218537"/>
                  <a:pt x="139700" y="218017"/>
                  <a:pt x="146050" y="215900"/>
                </a:cubicBezTo>
                <a:cubicBezTo>
                  <a:pt x="158750" y="203200"/>
                  <a:pt x="181610" y="195580"/>
                  <a:pt x="184150" y="177800"/>
                </a:cubicBezTo>
                <a:cubicBezTo>
                  <a:pt x="186267" y="162983"/>
                  <a:pt x="176434" y="138465"/>
                  <a:pt x="190500" y="133350"/>
                </a:cubicBezTo>
                <a:cubicBezTo>
                  <a:pt x="232321" y="118142"/>
                  <a:pt x="279400" y="129117"/>
                  <a:pt x="323850" y="127000"/>
                </a:cubicBezTo>
                <a:cubicBezTo>
                  <a:pt x="330200" y="122767"/>
                  <a:pt x="337037" y="119186"/>
                  <a:pt x="342900" y="114300"/>
                </a:cubicBezTo>
                <a:cubicBezTo>
                  <a:pt x="391793" y="73556"/>
                  <a:pt x="333702" y="114082"/>
                  <a:pt x="381000" y="82550"/>
                </a:cubicBezTo>
                <a:cubicBezTo>
                  <a:pt x="389467" y="69850"/>
                  <a:pt x="401573" y="58930"/>
                  <a:pt x="406400" y="44450"/>
                </a:cubicBezTo>
                <a:cubicBezTo>
                  <a:pt x="413057" y="24478"/>
                  <a:pt x="411415" y="19940"/>
                  <a:pt x="431800" y="6350"/>
                </a:cubicBezTo>
                <a:cubicBezTo>
                  <a:pt x="437369" y="2637"/>
                  <a:pt x="444500" y="2117"/>
                  <a:pt x="450850" y="0"/>
                </a:cubicBezTo>
                <a:lnTo>
                  <a:pt x="552450" y="1905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342900" y="6254750"/>
            <a:ext cx="292100" cy="69850"/>
          </a:xfrm>
          <a:custGeom>
            <a:avLst/>
            <a:gdLst>
              <a:gd name="connsiteX0" fmla="*/ 0 w 292100"/>
              <a:gd name="connsiteY0" fmla="*/ 0 h 69850"/>
              <a:gd name="connsiteX1" fmla="*/ 31750 w 292100"/>
              <a:gd name="connsiteY1" fmla="*/ 12700 h 69850"/>
              <a:gd name="connsiteX2" fmla="*/ 50800 w 292100"/>
              <a:gd name="connsiteY2" fmla="*/ 31750 h 69850"/>
              <a:gd name="connsiteX3" fmla="*/ 69850 w 292100"/>
              <a:gd name="connsiteY3" fmla="*/ 44450 h 69850"/>
              <a:gd name="connsiteX4" fmla="*/ 107950 w 292100"/>
              <a:gd name="connsiteY4" fmla="*/ 69850 h 69850"/>
              <a:gd name="connsiteX5" fmla="*/ 139700 w 292100"/>
              <a:gd name="connsiteY5" fmla="*/ 63500 h 69850"/>
              <a:gd name="connsiteX6" fmla="*/ 158750 w 292100"/>
              <a:gd name="connsiteY6" fmla="*/ 44450 h 69850"/>
              <a:gd name="connsiteX7" fmla="*/ 184150 w 292100"/>
              <a:gd name="connsiteY7" fmla="*/ 31750 h 69850"/>
              <a:gd name="connsiteX8" fmla="*/ 266700 w 292100"/>
              <a:gd name="connsiteY8" fmla="*/ 44450 h 69850"/>
              <a:gd name="connsiteX9" fmla="*/ 279400 w 292100"/>
              <a:gd name="connsiteY9" fmla="*/ 63500 h 69850"/>
              <a:gd name="connsiteX10" fmla="*/ 292100 w 292100"/>
              <a:gd name="connsiteY10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100" h="69850">
                <a:moveTo>
                  <a:pt x="0" y="0"/>
                </a:moveTo>
                <a:cubicBezTo>
                  <a:pt x="10583" y="4233"/>
                  <a:pt x="22084" y="6659"/>
                  <a:pt x="31750" y="12700"/>
                </a:cubicBezTo>
                <a:cubicBezTo>
                  <a:pt x="39365" y="17460"/>
                  <a:pt x="43901" y="26001"/>
                  <a:pt x="50800" y="31750"/>
                </a:cubicBezTo>
                <a:cubicBezTo>
                  <a:pt x="56663" y="36636"/>
                  <a:pt x="63987" y="39564"/>
                  <a:pt x="69850" y="44450"/>
                </a:cubicBezTo>
                <a:cubicBezTo>
                  <a:pt x="101561" y="70876"/>
                  <a:pt x="74472" y="58691"/>
                  <a:pt x="107950" y="69850"/>
                </a:cubicBezTo>
                <a:cubicBezTo>
                  <a:pt x="118533" y="67733"/>
                  <a:pt x="130047" y="68327"/>
                  <a:pt x="139700" y="63500"/>
                </a:cubicBezTo>
                <a:cubicBezTo>
                  <a:pt x="147732" y="59484"/>
                  <a:pt x="151442" y="49670"/>
                  <a:pt x="158750" y="44450"/>
                </a:cubicBezTo>
                <a:cubicBezTo>
                  <a:pt x="166453" y="38948"/>
                  <a:pt x="175683" y="35983"/>
                  <a:pt x="184150" y="31750"/>
                </a:cubicBezTo>
                <a:cubicBezTo>
                  <a:pt x="211667" y="35983"/>
                  <a:pt x="240288" y="35646"/>
                  <a:pt x="266700" y="44450"/>
                </a:cubicBezTo>
                <a:cubicBezTo>
                  <a:pt x="273940" y="46863"/>
                  <a:pt x="274004" y="58104"/>
                  <a:pt x="279400" y="63500"/>
                </a:cubicBezTo>
                <a:cubicBezTo>
                  <a:pt x="282747" y="66847"/>
                  <a:pt x="287867" y="67733"/>
                  <a:pt x="292100" y="698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57150" y="5721350"/>
            <a:ext cx="209682" cy="387350"/>
          </a:xfrm>
          <a:custGeom>
            <a:avLst/>
            <a:gdLst>
              <a:gd name="connsiteX0" fmla="*/ 0 w 209682"/>
              <a:gd name="connsiteY0" fmla="*/ 387350 h 387350"/>
              <a:gd name="connsiteX1" fmla="*/ 50800 w 209682"/>
              <a:gd name="connsiteY1" fmla="*/ 368300 h 387350"/>
              <a:gd name="connsiteX2" fmla="*/ 57150 w 209682"/>
              <a:gd name="connsiteY2" fmla="*/ 311150 h 387350"/>
              <a:gd name="connsiteX3" fmla="*/ 63500 w 209682"/>
              <a:gd name="connsiteY3" fmla="*/ 292100 h 387350"/>
              <a:gd name="connsiteX4" fmla="*/ 69850 w 209682"/>
              <a:gd name="connsiteY4" fmla="*/ 184150 h 387350"/>
              <a:gd name="connsiteX5" fmla="*/ 114300 w 209682"/>
              <a:gd name="connsiteY5" fmla="*/ 177800 h 387350"/>
              <a:gd name="connsiteX6" fmla="*/ 152400 w 209682"/>
              <a:gd name="connsiteY6" fmla="*/ 146050 h 387350"/>
              <a:gd name="connsiteX7" fmla="*/ 158750 w 209682"/>
              <a:gd name="connsiteY7" fmla="*/ 127000 h 387350"/>
              <a:gd name="connsiteX8" fmla="*/ 171450 w 209682"/>
              <a:gd name="connsiteY8" fmla="*/ 107950 h 387350"/>
              <a:gd name="connsiteX9" fmla="*/ 190500 w 209682"/>
              <a:gd name="connsiteY9" fmla="*/ 57150 h 387350"/>
              <a:gd name="connsiteX10" fmla="*/ 196850 w 209682"/>
              <a:gd name="connsiteY10" fmla="*/ 31750 h 387350"/>
              <a:gd name="connsiteX11" fmla="*/ 209550 w 209682"/>
              <a:gd name="connsiteY11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682" h="387350">
                <a:moveTo>
                  <a:pt x="0" y="387350"/>
                </a:moveTo>
                <a:cubicBezTo>
                  <a:pt x="6847" y="385981"/>
                  <a:pt x="45670" y="382407"/>
                  <a:pt x="50800" y="368300"/>
                </a:cubicBezTo>
                <a:cubicBezTo>
                  <a:pt x="57350" y="350287"/>
                  <a:pt x="53999" y="330056"/>
                  <a:pt x="57150" y="311150"/>
                </a:cubicBezTo>
                <a:cubicBezTo>
                  <a:pt x="58250" y="304548"/>
                  <a:pt x="61383" y="298450"/>
                  <a:pt x="63500" y="292100"/>
                </a:cubicBezTo>
                <a:cubicBezTo>
                  <a:pt x="65617" y="256117"/>
                  <a:pt x="55211" y="217089"/>
                  <a:pt x="69850" y="184150"/>
                </a:cubicBezTo>
                <a:cubicBezTo>
                  <a:pt x="75929" y="170473"/>
                  <a:pt x="99964" y="182101"/>
                  <a:pt x="114300" y="177800"/>
                </a:cubicBezTo>
                <a:cubicBezTo>
                  <a:pt x="126930" y="174011"/>
                  <a:pt x="144301" y="154149"/>
                  <a:pt x="152400" y="146050"/>
                </a:cubicBezTo>
                <a:cubicBezTo>
                  <a:pt x="154517" y="139700"/>
                  <a:pt x="155757" y="132987"/>
                  <a:pt x="158750" y="127000"/>
                </a:cubicBezTo>
                <a:cubicBezTo>
                  <a:pt x="162163" y="120174"/>
                  <a:pt x="168770" y="115096"/>
                  <a:pt x="171450" y="107950"/>
                </a:cubicBezTo>
                <a:cubicBezTo>
                  <a:pt x="194990" y="45176"/>
                  <a:pt x="160716" y="101826"/>
                  <a:pt x="190500" y="57150"/>
                </a:cubicBezTo>
                <a:cubicBezTo>
                  <a:pt x="192617" y="48683"/>
                  <a:pt x="193412" y="39772"/>
                  <a:pt x="196850" y="31750"/>
                </a:cubicBezTo>
                <a:cubicBezTo>
                  <a:pt x="211898" y="-3363"/>
                  <a:pt x="209550" y="27288"/>
                  <a:pt x="2095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290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Arc 10"/>
          <p:cNvSpPr/>
          <p:nvPr userDrawn="1"/>
        </p:nvSpPr>
        <p:spPr>
          <a:xfrm>
            <a:off x="6912735" y="0"/>
            <a:ext cx="2209800" cy="41910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/>
          <p:cNvSpPr/>
          <p:nvPr userDrawn="1"/>
        </p:nvSpPr>
        <p:spPr>
          <a:xfrm>
            <a:off x="8152326" y="88006"/>
            <a:ext cx="229673" cy="381000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/>
          <p:cNvSpPr/>
          <p:nvPr userDrawn="1"/>
        </p:nvSpPr>
        <p:spPr>
          <a:xfrm>
            <a:off x="8413120" y="469006"/>
            <a:ext cx="229673" cy="381000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/>
          <p:cNvSpPr/>
          <p:nvPr userDrawn="1"/>
        </p:nvSpPr>
        <p:spPr>
          <a:xfrm>
            <a:off x="8673913" y="850006"/>
            <a:ext cx="229673" cy="381000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/>
          <p:cNvSpPr/>
          <p:nvPr userDrawn="1"/>
        </p:nvSpPr>
        <p:spPr>
          <a:xfrm>
            <a:off x="8815563" y="1421506"/>
            <a:ext cx="229673" cy="381000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 userDrawn="1"/>
        </p:nvSpPr>
        <p:spPr>
          <a:xfrm>
            <a:off x="0" y="183256"/>
            <a:ext cx="381000" cy="9525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 userDrawn="1"/>
        </p:nvSpPr>
        <p:spPr>
          <a:xfrm>
            <a:off x="0" y="837932"/>
            <a:ext cx="3810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 userDrawn="1"/>
        </p:nvSpPr>
        <p:spPr>
          <a:xfrm>
            <a:off x="381000" y="431175"/>
            <a:ext cx="3810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 userDrawn="1"/>
        </p:nvSpPr>
        <p:spPr>
          <a:xfrm>
            <a:off x="838200" y="183256"/>
            <a:ext cx="381000" cy="1905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 userDrawn="1"/>
        </p:nvSpPr>
        <p:spPr>
          <a:xfrm>
            <a:off x="75126" y="1421506"/>
            <a:ext cx="210624" cy="45719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 userDrawn="1"/>
        </p:nvSpPr>
        <p:spPr>
          <a:xfrm>
            <a:off x="452370" y="742682"/>
            <a:ext cx="190500" cy="107324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 userDrawn="1"/>
        </p:nvSpPr>
        <p:spPr>
          <a:xfrm>
            <a:off x="95250" y="477592"/>
            <a:ext cx="190500" cy="107324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>
            <a:off x="-12879" y="5937161"/>
            <a:ext cx="373487" cy="940157"/>
          </a:xfrm>
          <a:custGeom>
            <a:avLst/>
            <a:gdLst>
              <a:gd name="connsiteX0" fmla="*/ 0 w 373487"/>
              <a:gd name="connsiteY0" fmla="*/ 940157 h 940157"/>
              <a:gd name="connsiteX1" fmla="*/ 25758 w 373487"/>
              <a:gd name="connsiteY1" fmla="*/ 875763 h 940157"/>
              <a:gd name="connsiteX2" fmla="*/ 64394 w 373487"/>
              <a:gd name="connsiteY2" fmla="*/ 850005 h 940157"/>
              <a:gd name="connsiteX3" fmla="*/ 103031 w 373487"/>
              <a:gd name="connsiteY3" fmla="*/ 798490 h 940157"/>
              <a:gd name="connsiteX4" fmla="*/ 103031 w 373487"/>
              <a:gd name="connsiteY4" fmla="*/ 605307 h 940157"/>
              <a:gd name="connsiteX5" fmla="*/ 115910 w 373487"/>
              <a:gd name="connsiteY5" fmla="*/ 360608 h 940157"/>
              <a:gd name="connsiteX6" fmla="*/ 180304 w 373487"/>
              <a:gd name="connsiteY6" fmla="*/ 347729 h 940157"/>
              <a:gd name="connsiteX7" fmla="*/ 206062 w 373487"/>
              <a:gd name="connsiteY7" fmla="*/ 244698 h 940157"/>
              <a:gd name="connsiteX8" fmla="*/ 218941 w 373487"/>
              <a:gd name="connsiteY8" fmla="*/ 154546 h 940157"/>
              <a:gd name="connsiteX9" fmla="*/ 257578 w 373487"/>
              <a:gd name="connsiteY9" fmla="*/ 128788 h 940157"/>
              <a:gd name="connsiteX10" fmla="*/ 283335 w 373487"/>
              <a:gd name="connsiteY10" fmla="*/ 90152 h 940157"/>
              <a:gd name="connsiteX11" fmla="*/ 321972 w 373487"/>
              <a:gd name="connsiteY11" fmla="*/ 77273 h 940157"/>
              <a:gd name="connsiteX12" fmla="*/ 360609 w 373487"/>
              <a:gd name="connsiteY12" fmla="*/ 51515 h 940157"/>
              <a:gd name="connsiteX13" fmla="*/ 373487 w 373487"/>
              <a:gd name="connsiteY13" fmla="*/ 0 h 94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487" h="940157">
                <a:moveTo>
                  <a:pt x="0" y="940157"/>
                </a:moveTo>
                <a:cubicBezTo>
                  <a:pt x="8586" y="918692"/>
                  <a:pt x="12321" y="894575"/>
                  <a:pt x="25758" y="875763"/>
                </a:cubicBezTo>
                <a:cubicBezTo>
                  <a:pt x="34755" y="863168"/>
                  <a:pt x="53449" y="860950"/>
                  <a:pt x="64394" y="850005"/>
                </a:cubicBezTo>
                <a:cubicBezTo>
                  <a:pt x="79572" y="834827"/>
                  <a:pt x="90152" y="815662"/>
                  <a:pt x="103031" y="798490"/>
                </a:cubicBezTo>
                <a:cubicBezTo>
                  <a:pt x="132816" y="679349"/>
                  <a:pt x="103031" y="822528"/>
                  <a:pt x="103031" y="605307"/>
                </a:cubicBezTo>
                <a:cubicBezTo>
                  <a:pt x="103031" y="523628"/>
                  <a:pt x="92440" y="438843"/>
                  <a:pt x="115910" y="360608"/>
                </a:cubicBezTo>
                <a:cubicBezTo>
                  <a:pt x="122200" y="339641"/>
                  <a:pt x="158839" y="352022"/>
                  <a:pt x="180304" y="347729"/>
                </a:cubicBezTo>
                <a:cubicBezTo>
                  <a:pt x="188890" y="313385"/>
                  <a:pt x="201056" y="279743"/>
                  <a:pt x="206062" y="244698"/>
                </a:cubicBezTo>
                <a:cubicBezTo>
                  <a:pt x="210355" y="214647"/>
                  <a:pt x="206612" y="182285"/>
                  <a:pt x="218941" y="154546"/>
                </a:cubicBezTo>
                <a:cubicBezTo>
                  <a:pt x="225228" y="140401"/>
                  <a:pt x="244699" y="137374"/>
                  <a:pt x="257578" y="128788"/>
                </a:cubicBezTo>
                <a:cubicBezTo>
                  <a:pt x="266164" y="115909"/>
                  <a:pt x="271249" y="99821"/>
                  <a:pt x="283335" y="90152"/>
                </a:cubicBezTo>
                <a:cubicBezTo>
                  <a:pt x="293936" y="81671"/>
                  <a:pt x="309830" y="83344"/>
                  <a:pt x="321972" y="77273"/>
                </a:cubicBezTo>
                <a:cubicBezTo>
                  <a:pt x="335817" y="70351"/>
                  <a:pt x="347730" y="60101"/>
                  <a:pt x="360609" y="51515"/>
                </a:cubicBezTo>
                <a:lnTo>
                  <a:pt x="373487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>
            <a:off x="103031" y="6243094"/>
            <a:ext cx="476518" cy="172002"/>
          </a:xfrm>
          <a:custGeom>
            <a:avLst/>
            <a:gdLst>
              <a:gd name="connsiteX0" fmla="*/ 0 w 476518"/>
              <a:gd name="connsiteY0" fmla="*/ 93312 h 172002"/>
              <a:gd name="connsiteX1" fmla="*/ 115910 w 476518"/>
              <a:gd name="connsiteY1" fmla="*/ 131948 h 172002"/>
              <a:gd name="connsiteX2" fmla="*/ 154546 w 476518"/>
              <a:gd name="connsiteY2" fmla="*/ 170585 h 172002"/>
              <a:gd name="connsiteX3" fmla="*/ 180304 w 476518"/>
              <a:gd name="connsiteY3" fmla="*/ 93312 h 172002"/>
              <a:gd name="connsiteX4" fmla="*/ 244699 w 476518"/>
              <a:gd name="connsiteY4" fmla="*/ 28917 h 172002"/>
              <a:gd name="connsiteX5" fmla="*/ 283335 w 476518"/>
              <a:gd name="connsiteY5" fmla="*/ 3160 h 172002"/>
              <a:gd name="connsiteX6" fmla="*/ 476518 w 476518"/>
              <a:gd name="connsiteY6" fmla="*/ 3160 h 17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518" h="172002">
                <a:moveTo>
                  <a:pt x="0" y="93312"/>
                </a:moveTo>
                <a:cubicBezTo>
                  <a:pt x="38637" y="106191"/>
                  <a:pt x="79483" y="113735"/>
                  <a:pt x="115910" y="131948"/>
                </a:cubicBezTo>
                <a:cubicBezTo>
                  <a:pt x="132201" y="140093"/>
                  <a:pt x="138928" y="179956"/>
                  <a:pt x="154546" y="170585"/>
                </a:cubicBezTo>
                <a:cubicBezTo>
                  <a:pt x="177828" y="156616"/>
                  <a:pt x="168162" y="117597"/>
                  <a:pt x="180304" y="93312"/>
                </a:cubicBezTo>
                <a:cubicBezTo>
                  <a:pt x="221066" y="11788"/>
                  <a:pt x="181532" y="60500"/>
                  <a:pt x="244699" y="28917"/>
                </a:cubicBezTo>
                <a:cubicBezTo>
                  <a:pt x="258543" y="21995"/>
                  <a:pt x="267951" y="4869"/>
                  <a:pt x="283335" y="3160"/>
                </a:cubicBezTo>
                <a:cubicBezTo>
                  <a:pt x="347336" y="-3951"/>
                  <a:pt x="412124" y="3160"/>
                  <a:pt x="476518" y="316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 userDrawn="1"/>
        </p:nvSpPr>
        <p:spPr>
          <a:xfrm>
            <a:off x="139252" y="6023162"/>
            <a:ext cx="202038" cy="172002"/>
          </a:xfrm>
          <a:custGeom>
            <a:avLst/>
            <a:gdLst>
              <a:gd name="connsiteX0" fmla="*/ 0 w 476518"/>
              <a:gd name="connsiteY0" fmla="*/ 93312 h 172002"/>
              <a:gd name="connsiteX1" fmla="*/ 115910 w 476518"/>
              <a:gd name="connsiteY1" fmla="*/ 131948 h 172002"/>
              <a:gd name="connsiteX2" fmla="*/ 154546 w 476518"/>
              <a:gd name="connsiteY2" fmla="*/ 170585 h 172002"/>
              <a:gd name="connsiteX3" fmla="*/ 180304 w 476518"/>
              <a:gd name="connsiteY3" fmla="*/ 93312 h 172002"/>
              <a:gd name="connsiteX4" fmla="*/ 244699 w 476518"/>
              <a:gd name="connsiteY4" fmla="*/ 28917 h 172002"/>
              <a:gd name="connsiteX5" fmla="*/ 283335 w 476518"/>
              <a:gd name="connsiteY5" fmla="*/ 3160 h 172002"/>
              <a:gd name="connsiteX6" fmla="*/ 476518 w 476518"/>
              <a:gd name="connsiteY6" fmla="*/ 3160 h 17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518" h="172002">
                <a:moveTo>
                  <a:pt x="0" y="93312"/>
                </a:moveTo>
                <a:cubicBezTo>
                  <a:pt x="38637" y="106191"/>
                  <a:pt x="79483" y="113735"/>
                  <a:pt x="115910" y="131948"/>
                </a:cubicBezTo>
                <a:cubicBezTo>
                  <a:pt x="132201" y="140093"/>
                  <a:pt x="138928" y="179956"/>
                  <a:pt x="154546" y="170585"/>
                </a:cubicBezTo>
                <a:cubicBezTo>
                  <a:pt x="177828" y="156616"/>
                  <a:pt x="168162" y="117597"/>
                  <a:pt x="180304" y="93312"/>
                </a:cubicBezTo>
                <a:cubicBezTo>
                  <a:pt x="221066" y="11788"/>
                  <a:pt x="181532" y="60500"/>
                  <a:pt x="244699" y="28917"/>
                </a:cubicBezTo>
                <a:cubicBezTo>
                  <a:pt x="258543" y="21995"/>
                  <a:pt x="267951" y="4869"/>
                  <a:pt x="283335" y="3160"/>
                </a:cubicBezTo>
                <a:cubicBezTo>
                  <a:pt x="347336" y="-3951"/>
                  <a:pt x="412124" y="3160"/>
                  <a:pt x="476518" y="316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 userDrawn="1"/>
        </p:nvSpPr>
        <p:spPr>
          <a:xfrm>
            <a:off x="82550" y="5848350"/>
            <a:ext cx="70641" cy="527050"/>
          </a:xfrm>
          <a:custGeom>
            <a:avLst/>
            <a:gdLst>
              <a:gd name="connsiteX0" fmla="*/ 0 w 70641"/>
              <a:gd name="connsiteY0" fmla="*/ 527050 h 527050"/>
              <a:gd name="connsiteX1" fmla="*/ 19050 w 70641"/>
              <a:gd name="connsiteY1" fmla="*/ 463550 h 527050"/>
              <a:gd name="connsiteX2" fmla="*/ 44450 w 70641"/>
              <a:gd name="connsiteY2" fmla="*/ 425450 h 527050"/>
              <a:gd name="connsiteX3" fmla="*/ 50800 w 70641"/>
              <a:gd name="connsiteY3" fmla="*/ 349250 h 527050"/>
              <a:gd name="connsiteX4" fmla="*/ 63500 w 70641"/>
              <a:gd name="connsiteY4" fmla="*/ 311150 h 527050"/>
              <a:gd name="connsiteX5" fmla="*/ 57150 w 70641"/>
              <a:gd name="connsiteY5" fmla="*/ 279400 h 527050"/>
              <a:gd name="connsiteX6" fmla="*/ 50800 w 70641"/>
              <a:gd name="connsiteY6" fmla="*/ 260350 h 527050"/>
              <a:gd name="connsiteX7" fmla="*/ 63500 w 70641"/>
              <a:gd name="connsiteY7" fmla="*/ 120650 h 527050"/>
              <a:gd name="connsiteX8" fmla="*/ 69850 w 70641"/>
              <a:gd name="connsiteY8" fmla="*/ 101600 h 527050"/>
              <a:gd name="connsiteX9" fmla="*/ 69850 w 70641"/>
              <a:gd name="connsiteY9" fmla="*/ 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641" h="527050">
                <a:moveTo>
                  <a:pt x="0" y="527050"/>
                </a:moveTo>
                <a:cubicBezTo>
                  <a:pt x="5975" y="491200"/>
                  <a:pt x="2012" y="491947"/>
                  <a:pt x="19050" y="463550"/>
                </a:cubicBezTo>
                <a:cubicBezTo>
                  <a:pt x="26903" y="450462"/>
                  <a:pt x="44450" y="425450"/>
                  <a:pt x="44450" y="425450"/>
                </a:cubicBezTo>
                <a:cubicBezTo>
                  <a:pt x="46567" y="400050"/>
                  <a:pt x="46610" y="374391"/>
                  <a:pt x="50800" y="349250"/>
                </a:cubicBezTo>
                <a:cubicBezTo>
                  <a:pt x="53001" y="336045"/>
                  <a:pt x="63500" y="311150"/>
                  <a:pt x="63500" y="311150"/>
                </a:cubicBezTo>
                <a:cubicBezTo>
                  <a:pt x="61383" y="300567"/>
                  <a:pt x="59768" y="289871"/>
                  <a:pt x="57150" y="279400"/>
                </a:cubicBezTo>
                <a:cubicBezTo>
                  <a:pt x="55527" y="272906"/>
                  <a:pt x="50800" y="267043"/>
                  <a:pt x="50800" y="260350"/>
                </a:cubicBezTo>
                <a:cubicBezTo>
                  <a:pt x="50800" y="233029"/>
                  <a:pt x="56105" y="157625"/>
                  <a:pt x="63500" y="120650"/>
                </a:cubicBezTo>
                <a:cubicBezTo>
                  <a:pt x="64813" y="114086"/>
                  <a:pt x="69498" y="108284"/>
                  <a:pt x="69850" y="101600"/>
                </a:cubicBezTo>
                <a:cubicBezTo>
                  <a:pt x="71630" y="67780"/>
                  <a:pt x="69850" y="33867"/>
                  <a:pt x="698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209550" y="5575300"/>
            <a:ext cx="139700" cy="495300"/>
          </a:xfrm>
          <a:custGeom>
            <a:avLst/>
            <a:gdLst>
              <a:gd name="connsiteX0" fmla="*/ 0 w 139700"/>
              <a:gd name="connsiteY0" fmla="*/ 495300 h 495300"/>
              <a:gd name="connsiteX1" fmla="*/ 57150 w 139700"/>
              <a:gd name="connsiteY1" fmla="*/ 469900 h 495300"/>
              <a:gd name="connsiteX2" fmla="*/ 95250 w 139700"/>
              <a:gd name="connsiteY2" fmla="*/ 431800 h 495300"/>
              <a:gd name="connsiteX3" fmla="*/ 114300 w 139700"/>
              <a:gd name="connsiteY3" fmla="*/ 419100 h 495300"/>
              <a:gd name="connsiteX4" fmla="*/ 120650 w 139700"/>
              <a:gd name="connsiteY4" fmla="*/ 400050 h 495300"/>
              <a:gd name="connsiteX5" fmla="*/ 139700 w 139700"/>
              <a:gd name="connsiteY5" fmla="*/ 349250 h 495300"/>
              <a:gd name="connsiteX6" fmla="*/ 127000 w 139700"/>
              <a:gd name="connsiteY6" fmla="*/ 254000 h 495300"/>
              <a:gd name="connsiteX7" fmla="*/ 133350 w 139700"/>
              <a:gd name="connsiteY7" fmla="*/ 215900 h 495300"/>
              <a:gd name="connsiteX8" fmla="*/ 127000 w 139700"/>
              <a:gd name="connsiteY8" fmla="*/ 152400 h 495300"/>
              <a:gd name="connsiteX9" fmla="*/ 120650 w 139700"/>
              <a:gd name="connsiteY9" fmla="*/ 127000 h 495300"/>
              <a:gd name="connsiteX10" fmla="*/ 101600 w 139700"/>
              <a:gd name="connsiteY10" fmla="*/ 107950 h 495300"/>
              <a:gd name="connsiteX11" fmla="*/ 107950 w 139700"/>
              <a:gd name="connsiteY11" fmla="*/ 88900 h 495300"/>
              <a:gd name="connsiteX12" fmla="*/ 120650 w 139700"/>
              <a:gd name="connsiteY12" fmla="*/ 50800 h 495300"/>
              <a:gd name="connsiteX13" fmla="*/ 101600 w 139700"/>
              <a:gd name="connsiteY13" fmla="*/ 44450 h 495300"/>
              <a:gd name="connsiteX14" fmla="*/ 76200 w 139700"/>
              <a:gd name="connsiteY14" fmla="*/ 19050 h 495300"/>
              <a:gd name="connsiteX15" fmla="*/ 50800 w 139700"/>
              <a:gd name="connsiteY15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700" h="495300">
                <a:moveTo>
                  <a:pt x="0" y="495300"/>
                </a:moveTo>
                <a:cubicBezTo>
                  <a:pt x="8392" y="491943"/>
                  <a:pt x="48251" y="477019"/>
                  <a:pt x="57150" y="469900"/>
                </a:cubicBezTo>
                <a:cubicBezTo>
                  <a:pt x="71175" y="458680"/>
                  <a:pt x="80306" y="441763"/>
                  <a:pt x="95250" y="431800"/>
                </a:cubicBezTo>
                <a:lnTo>
                  <a:pt x="114300" y="419100"/>
                </a:lnTo>
                <a:cubicBezTo>
                  <a:pt x="116417" y="412750"/>
                  <a:pt x="118300" y="406317"/>
                  <a:pt x="120650" y="400050"/>
                </a:cubicBezTo>
                <a:cubicBezTo>
                  <a:pt x="143429" y="339306"/>
                  <a:pt x="125287" y="392490"/>
                  <a:pt x="139700" y="349250"/>
                </a:cubicBezTo>
                <a:cubicBezTo>
                  <a:pt x="135467" y="317500"/>
                  <a:pt x="128524" y="285995"/>
                  <a:pt x="127000" y="254000"/>
                </a:cubicBezTo>
                <a:cubicBezTo>
                  <a:pt x="126388" y="241139"/>
                  <a:pt x="133350" y="228775"/>
                  <a:pt x="133350" y="215900"/>
                </a:cubicBezTo>
                <a:cubicBezTo>
                  <a:pt x="133350" y="194628"/>
                  <a:pt x="130008" y="173458"/>
                  <a:pt x="127000" y="152400"/>
                </a:cubicBezTo>
                <a:cubicBezTo>
                  <a:pt x="125766" y="143760"/>
                  <a:pt x="124980" y="134577"/>
                  <a:pt x="120650" y="127000"/>
                </a:cubicBezTo>
                <a:cubicBezTo>
                  <a:pt x="116195" y="119203"/>
                  <a:pt x="107950" y="114300"/>
                  <a:pt x="101600" y="107950"/>
                </a:cubicBezTo>
                <a:cubicBezTo>
                  <a:pt x="103717" y="101600"/>
                  <a:pt x="104237" y="94469"/>
                  <a:pt x="107950" y="88900"/>
                </a:cubicBezTo>
                <a:cubicBezTo>
                  <a:pt x="117113" y="75156"/>
                  <a:pt x="140737" y="70887"/>
                  <a:pt x="120650" y="50800"/>
                </a:cubicBezTo>
                <a:cubicBezTo>
                  <a:pt x="115917" y="46067"/>
                  <a:pt x="107950" y="46567"/>
                  <a:pt x="101600" y="44450"/>
                </a:cubicBezTo>
                <a:cubicBezTo>
                  <a:pt x="93133" y="35983"/>
                  <a:pt x="85211" y="26935"/>
                  <a:pt x="76200" y="19050"/>
                </a:cubicBezTo>
                <a:cubicBezTo>
                  <a:pt x="68235" y="12081"/>
                  <a:pt x="50800" y="0"/>
                  <a:pt x="508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349250" y="5753100"/>
            <a:ext cx="165100" cy="222896"/>
          </a:xfrm>
          <a:custGeom>
            <a:avLst/>
            <a:gdLst>
              <a:gd name="connsiteX0" fmla="*/ 0 w 165100"/>
              <a:gd name="connsiteY0" fmla="*/ 215900 h 222896"/>
              <a:gd name="connsiteX1" fmla="*/ 38100 w 165100"/>
              <a:gd name="connsiteY1" fmla="*/ 222250 h 222896"/>
              <a:gd name="connsiteX2" fmla="*/ 63500 w 165100"/>
              <a:gd name="connsiteY2" fmla="*/ 184150 h 222896"/>
              <a:gd name="connsiteX3" fmla="*/ 57150 w 165100"/>
              <a:gd name="connsiteY3" fmla="*/ 101600 h 222896"/>
              <a:gd name="connsiteX4" fmla="*/ 76200 w 165100"/>
              <a:gd name="connsiteY4" fmla="*/ 95250 h 222896"/>
              <a:gd name="connsiteX5" fmla="*/ 120650 w 165100"/>
              <a:gd name="connsiteY5" fmla="*/ 88900 h 222896"/>
              <a:gd name="connsiteX6" fmla="*/ 127000 w 165100"/>
              <a:gd name="connsiteY6" fmla="*/ 25400 h 222896"/>
              <a:gd name="connsiteX7" fmla="*/ 165100 w 165100"/>
              <a:gd name="connsiteY7" fmla="*/ 0 h 22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00" h="222896">
                <a:moveTo>
                  <a:pt x="0" y="215900"/>
                </a:moveTo>
                <a:cubicBezTo>
                  <a:pt x="12700" y="218017"/>
                  <a:pt x="25531" y="225043"/>
                  <a:pt x="38100" y="222250"/>
                </a:cubicBezTo>
                <a:cubicBezTo>
                  <a:pt x="55224" y="218445"/>
                  <a:pt x="59274" y="196829"/>
                  <a:pt x="63500" y="184150"/>
                </a:cubicBezTo>
                <a:cubicBezTo>
                  <a:pt x="61383" y="156633"/>
                  <a:pt x="53247" y="128921"/>
                  <a:pt x="57150" y="101600"/>
                </a:cubicBezTo>
                <a:cubicBezTo>
                  <a:pt x="58097" y="94974"/>
                  <a:pt x="69636" y="96563"/>
                  <a:pt x="76200" y="95250"/>
                </a:cubicBezTo>
                <a:cubicBezTo>
                  <a:pt x="90876" y="92315"/>
                  <a:pt x="105833" y="91017"/>
                  <a:pt x="120650" y="88900"/>
                </a:cubicBezTo>
                <a:cubicBezTo>
                  <a:pt x="122767" y="67733"/>
                  <a:pt x="117487" y="44426"/>
                  <a:pt x="127000" y="25400"/>
                </a:cubicBezTo>
                <a:cubicBezTo>
                  <a:pt x="133826" y="11748"/>
                  <a:pt x="165100" y="0"/>
                  <a:pt x="1651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203200" y="5916875"/>
            <a:ext cx="477583" cy="230965"/>
          </a:xfrm>
          <a:custGeom>
            <a:avLst/>
            <a:gdLst>
              <a:gd name="connsiteX0" fmla="*/ 0 w 477583"/>
              <a:gd name="connsiteY0" fmla="*/ 229925 h 230965"/>
              <a:gd name="connsiteX1" fmla="*/ 152400 w 477583"/>
              <a:gd name="connsiteY1" fmla="*/ 223575 h 230965"/>
              <a:gd name="connsiteX2" fmla="*/ 165100 w 477583"/>
              <a:gd name="connsiteY2" fmla="*/ 185475 h 230965"/>
              <a:gd name="connsiteX3" fmla="*/ 184150 w 477583"/>
              <a:gd name="connsiteY3" fmla="*/ 153725 h 230965"/>
              <a:gd name="connsiteX4" fmla="*/ 323850 w 477583"/>
              <a:gd name="connsiteY4" fmla="*/ 147375 h 230965"/>
              <a:gd name="connsiteX5" fmla="*/ 330200 w 477583"/>
              <a:gd name="connsiteY5" fmla="*/ 128325 h 230965"/>
              <a:gd name="connsiteX6" fmla="*/ 457200 w 477583"/>
              <a:gd name="connsiteY6" fmla="*/ 52125 h 230965"/>
              <a:gd name="connsiteX7" fmla="*/ 476250 w 477583"/>
              <a:gd name="connsiteY7" fmla="*/ 1325 h 230965"/>
              <a:gd name="connsiteX8" fmla="*/ 463550 w 477583"/>
              <a:gd name="connsiteY8" fmla="*/ 14025 h 23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583" h="230965">
                <a:moveTo>
                  <a:pt x="0" y="229925"/>
                </a:moveTo>
                <a:cubicBezTo>
                  <a:pt x="50800" y="227808"/>
                  <a:pt x="103304" y="236793"/>
                  <a:pt x="152400" y="223575"/>
                </a:cubicBezTo>
                <a:cubicBezTo>
                  <a:pt x="165327" y="220095"/>
                  <a:pt x="158212" y="196954"/>
                  <a:pt x="165100" y="185475"/>
                </a:cubicBezTo>
                <a:cubicBezTo>
                  <a:pt x="171450" y="174892"/>
                  <a:pt x="172149" y="156605"/>
                  <a:pt x="184150" y="153725"/>
                </a:cubicBezTo>
                <a:cubicBezTo>
                  <a:pt x="229478" y="142846"/>
                  <a:pt x="277283" y="149492"/>
                  <a:pt x="323850" y="147375"/>
                </a:cubicBezTo>
                <a:cubicBezTo>
                  <a:pt x="325967" y="141025"/>
                  <a:pt x="329253" y="134951"/>
                  <a:pt x="330200" y="128325"/>
                </a:cubicBezTo>
                <a:cubicBezTo>
                  <a:pt x="345951" y="18065"/>
                  <a:pt x="303289" y="60226"/>
                  <a:pt x="457200" y="52125"/>
                </a:cubicBezTo>
                <a:cubicBezTo>
                  <a:pt x="466023" y="38891"/>
                  <a:pt x="482353" y="19634"/>
                  <a:pt x="476250" y="1325"/>
                </a:cubicBezTo>
                <a:cubicBezTo>
                  <a:pt x="474357" y="-4355"/>
                  <a:pt x="467783" y="9792"/>
                  <a:pt x="463550" y="1402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 userDrawn="1"/>
        </p:nvSpPr>
        <p:spPr>
          <a:xfrm>
            <a:off x="165100" y="5486400"/>
            <a:ext cx="84862" cy="628650"/>
          </a:xfrm>
          <a:custGeom>
            <a:avLst/>
            <a:gdLst>
              <a:gd name="connsiteX0" fmla="*/ 31750 w 84862"/>
              <a:gd name="connsiteY0" fmla="*/ 628650 h 628650"/>
              <a:gd name="connsiteX1" fmla="*/ 38100 w 84862"/>
              <a:gd name="connsiteY1" fmla="*/ 495300 h 628650"/>
              <a:gd name="connsiteX2" fmla="*/ 44450 w 84862"/>
              <a:gd name="connsiteY2" fmla="*/ 476250 h 628650"/>
              <a:gd name="connsiteX3" fmla="*/ 69850 w 84862"/>
              <a:gd name="connsiteY3" fmla="*/ 457200 h 628650"/>
              <a:gd name="connsiteX4" fmla="*/ 63500 w 84862"/>
              <a:gd name="connsiteY4" fmla="*/ 266700 h 628650"/>
              <a:gd name="connsiteX5" fmla="*/ 44450 w 84862"/>
              <a:gd name="connsiteY5" fmla="*/ 254000 h 628650"/>
              <a:gd name="connsiteX6" fmla="*/ 19050 w 84862"/>
              <a:gd name="connsiteY6" fmla="*/ 215900 h 628650"/>
              <a:gd name="connsiteX7" fmla="*/ 12700 w 84862"/>
              <a:gd name="connsiteY7" fmla="*/ 196850 h 628650"/>
              <a:gd name="connsiteX8" fmla="*/ 0 w 84862"/>
              <a:gd name="connsiteY8" fmla="*/ 177800 h 628650"/>
              <a:gd name="connsiteX9" fmla="*/ 6350 w 84862"/>
              <a:gd name="connsiteY9" fmla="*/ 38100 h 628650"/>
              <a:gd name="connsiteX10" fmla="*/ 19050 w 84862"/>
              <a:gd name="connsiteY10" fmla="*/ 19050 h 628650"/>
              <a:gd name="connsiteX11" fmla="*/ 25400 w 84862"/>
              <a:gd name="connsiteY11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862" h="628650">
                <a:moveTo>
                  <a:pt x="31750" y="628650"/>
                </a:moveTo>
                <a:cubicBezTo>
                  <a:pt x="33867" y="584200"/>
                  <a:pt x="34404" y="539647"/>
                  <a:pt x="38100" y="495300"/>
                </a:cubicBezTo>
                <a:cubicBezTo>
                  <a:pt x="38656" y="488630"/>
                  <a:pt x="40165" y="481392"/>
                  <a:pt x="44450" y="476250"/>
                </a:cubicBezTo>
                <a:cubicBezTo>
                  <a:pt x="51225" y="468120"/>
                  <a:pt x="61383" y="463550"/>
                  <a:pt x="69850" y="457200"/>
                </a:cubicBezTo>
                <a:cubicBezTo>
                  <a:pt x="92973" y="387830"/>
                  <a:pt x="88240" y="410190"/>
                  <a:pt x="63500" y="266700"/>
                </a:cubicBezTo>
                <a:cubicBezTo>
                  <a:pt x="62203" y="259179"/>
                  <a:pt x="50800" y="258233"/>
                  <a:pt x="44450" y="254000"/>
                </a:cubicBezTo>
                <a:cubicBezTo>
                  <a:pt x="29351" y="208704"/>
                  <a:pt x="50761" y="263466"/>
                  <a:pt x="19050" y="215900"/>
                </a:cubicBezTo>
                <a:cubicBezTo>
                  <a:pt x="15337" y="210331"/>
                  <a:pt x="15693" y="202837"/>
                  <a:pt x="12700" y="196850"/>
                </a:cubicBezTo>
                <a:cubicBezTo>
                  <a:pt x="9287" y="190024"/>
                  <a:pt x="4233" y="184150"/>
                  <a:pt x="0" y="177800"/>
                </a:cubicBezTo>
                <a:cubicBezTo>
                  <a:pt x="2117" y="131233"/>
                  <a:pt x="796" y="84383"/>
                  <a:pt x="6350" y="38100"/>
                </a:cubicBezTo>
                <a:cubicBezTo>
                  <a:pt x="7259" y="30523"/>
                  <a:pt x="15637" y="25876"/>
                  <a:pt x="19050" y="19050"/>
                </a:cubicBezTo>
                <a:cubicBezTo>
                  <a:pt x="22043" y="13063"/>
                  <a:pt x="25400" y="0"/>
                  <a:pt x="254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ahnschrif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sto MT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sto MT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sto MT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sto MT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sto MT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smtClean="0"/>
              <a:t>Web Technology Project Demonstration</a:t>
            </a:r>
            <a:endParaRPr lang="en-US" sz="54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5562600"/>
            <a:ext cx="4800600" cy="762000"/>
          </a:xfrm>
        </p:spPr>
        <p:txBody>
          <a:bodyPr>
            <a:noAutofit/>
          </a:bodyPr>
          <a:lstStyle/>
          <a:p>
            <a:r>
              <a:rPr lang="en-US" sz="2000" smtClean="0"/>
              <a:t>By Santosh Shrestha</a:t>
            </a:r>
          </a:p>
          <a:p>
            <a:r>
              <a:rPr lang="en-US" sz="1400" smtClean="0"/>
              <a:t>Saraswati Multiple Campus</a:t>
            </a:r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BCA 2078</a:t>
            </a:r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1143000" y="3505200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Online Learning Platform(The Greencamp)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394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Infroduction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Technologies used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Why Green Camp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Sallient feature of this project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63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The Green camp is Imaginary online learning Platform porject.</a:t>
            </a:r>
            <a:endParaRPr lang="en-US" sz="2800"/>
          </a:p>
          <a:p>
            <a:r>
              <a:rPr lang="en-US" sz="2800" smtClean="0"/>
              <a:t>This is mostly Static and front end focused project with no backend integration but packed with Javascript functionalities.</a:t>
            </a:r>
          </a:p>
          <a:p>
            <a:r>
              <a:rPr lang="en-US" sz="2800" smtClean="0"/>
              <a:t>In this project I have utilized learned skills and techniques that I have learned in my BCA third semester Web technology session and extra skills I have learnt in my self amelioration</a:t>
            </a:r>
          </a:p>
        </p:txBody>
      </p:sp>
    </p:spTree>
    <p:extLst>
      <p:ext uri="{BB962C8B-B14F-4D97-AF65-F5344CB8AC3E}">
        <p14:creationId xmlns:p14="http://schemas.microsoft.com/office/powerpoint/2010/main" val="13951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</a:t>
            </a:r>
            <a:r>
              <a:rPr lang="en-US" sz="3200" smtClean="0"/>
              <a:t>(append.)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 have tried to do as many things as possible using the technologies learned and without using third party resources like font, icon, template mddleware.</a:t>
            </a:r>
          </a:p>
          <a:p>
            <a:r>
              <a:rPr lang="en-US" smtClean="0"/>
              <a:t>This is not fully functional as a complete web application but this almost all gives the static  structure and functionality that every web app needs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(append.)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 have tried to make this project as responsive as possibel.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3500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 used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54968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9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6585393"/>
              </p:ext>
            </p:extLst>
          </p:nvPr>
        </p:nvGraphicFramePr>
        <p:xfrm>
          <a:off x="685800" y="381000"/>
          <a:ext cx="8001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6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Salient features of this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4800600"/>
          </a:xfrm>
        </p:spPr>
        <p:txBody>
          <a:bodyPr>
            <a:normAutofit/>
          </a:bodyPr>
          <a:lstStyle/>
          <a:p>
            <a:r>
              <a:rPr lang="en-US" smtClean="0"/>
              <a:t>Static and interactive on web with no database and server.</a:t>
            </a:r>
          </a:p>
          <a:p>
            <a:r>
              <a:rPr lang="en-US" smtClean="0"/>
              <a:t>Zero usage of third party middleware hence fast loading and knowledge utilization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30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223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 Technology Project Demonstration</vt:lpstr>
      <vt:lpstr>Contents</vt:lpstr>
      <vt:lpstr>Introduction</vt:lpstr>
      <vt:lpstr>Introduction (append.)</vt:lpstr>
      <vt:lpstr>Introduction (append.)</vt:lpstr>
      <vt:lpstr>Technologies used</vt:lpstr>
      <vt:lpstr>PowerPoint Presentation</vt:lpstr>
      <vt:lpstr>Salient features of this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admin</cp:lastModifiedBy>
  <cp:revision>93</cp:revision>
  <dcterms:created xsi:type="dcterms:W3CDTF">2006-08-16T00:00:00Z</dcterms:created>
  <dcterms:modified xsi:type="dcterms:W3CDTF">2023-08-25T04:22:56Z</dcterms:modified>
</cp:coreProperties>
</file>