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bulatov" initials="Y" lastIdx="1" clrIdx="0">
    <p:extLst>
      <p:ext uri="{19B8F6BF-5375-455C-9EA6-DF929625EA0E}">
        <p15:presenceInfo xmlns:p15="http://schemas.microsoft.com/office/powerpoint/2012/main" userId="Yanbulat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4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5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B649-C08F-448E-A522-DB53FD5A52C7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BE93-59C0-4149-BAF1-07491A53B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5319" y="489397"/>
            <a:ext cx="8538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11213"/>
            <a:r>
              <a:rPr lang="ru-RU" dirty="0"/>
              <a:t>Министерство образования и науки Российской </a:t>
            </a:r>
            <a:r>
              <a:rPr lang="ru-RU" dirty="0" smtClean="0"/>
              <a:t>Федерации</a:t>
            </a:r>
            <a:endParaRPr lang="en-US" dirty="0" smtClean="0"/>
          </a:p>
          <a:p>
            <a:r>
              <a:rPr lang="ru-RU" dirty="0" smtClean="0"/>
              <a:t> Федеральное </a:t>
            </a:r>
            <a:r>
              <a:rPr lang="ru-RU" dirty="0"/>
              <a:t>государственное бюджетное образовательное </a:t>
            </a:r>
            <a:r>
              <a:rPr lang="ru-RU" dirty="0" smtClean="0"/>
              <a:t>учреждение</a:t>
            </a:r>
            <a:endParaRPr lang="en-US" dirty="0" smtClean="0"/>
          </a:p>
          <a:p>
            <a:pPr indent="2781300"/>
            <a:r>
              <a:rPr lang="ru-RU" dirty="0" smtClean="0"/>
              <a:t> </a:t>
            </a:r>
            <a:r>
              <a:rPr lang="ru-RU" dirty="0"/>
              <a:t>высшего образования </a:t>
            </a:r>
            <a:endParaRPr lang="en-US" dirty="0" smtClean="0"/>
          </a:p>
          <a:p>
            <a:r>
              <a:rPr lang="ru-RU" dirty="0" smtClean="0"/>
              <a:t>«</a:t>
            </a:r>
            <a:r>
              <a:rPr lang="ru-RU" dirty="0"/>
              <a:t>Саратовский государственный технический университет имени Гагарина Ю.А.»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70538" y="2130208"/>
            <a:ext cx="7008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60575"/>
            <a:r>
              <a:rPr lang="ru-RU" dirty="0"/>
              <a:t>Контрольная </a:t>
            </a:r>
            <a:r>
              <a:rPr lang="ru-RU" dirty="0" smtClean="0"/>
              <a:t>работа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по дисциплине «Программирование интернет-приложений</a:t>
            </a:r>
            <a:r>
              <a:rPr lang="ru-RU" dirty="0" smtClean="0"/>
              <a:t>»</a:t>
            </a:r>
            <a:endParaRPr lang="en-US" dirty="0" smtClean="0"/>
          </a:p>
          <a:p>
            <a:pPr indent="1158875"/>
            <a:r>
              <a:rPr lang="ru-RU" dirty="0" smtClean="0"/>
              <a:t> </a:t>
            </a:r>
            <a:r>
              <a:rPr lang="ru-RU" dirty="0"/>
              <a:t>направления подготовки «бакалавр»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82625" y="3331113"/>
            <a:ext cx="4593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Выполнил: студент </a:t>
            </a:r>
            <a:endParaRPr lang="en-US" dirty="0" smtClean="0"/>
          </a:p>
          <a:p>
            <a:r>
              <a:rPr lang="ru-RU" dirty="0" err="1" smtClean="0"/>
              <a:t>ИНПИТкурс</a:t>
            </a:r>
            <a:r>
              <a:rPr lang="ru-RU" dirty="0" smtClean="0"/>
              <a:t> </a:t>
            </a:r>
            <a:r>
              <a:rPr lang="ru-RU" dirty="0"/>
              <a:t>1 </a:t>
            </a:r>
            <a:endParaRPr lang="en-US" dirty="0" smtClean="0"/>
          </a:p>
          <a:p>
            <a:r>
              <a:rPr lang="ru-RU" dirty="0" smtClean="0"/>
              <a:t>специальность </a:t>
            </a:r>
            <a:r>
              <a:rPr lang="ru-RU" dirty="0"/>
              <a:t>Информационные системы и </a:t>
            </a:r>
            <a:r>
              <a:rPr lang="ru-RU" dirty="0" smtClean="0"/>
              <a:t>технологии</a:t>
            </a:r>
            <a:endParaRPr lang="en-US" dirty="0" smtClean="0"/>
          </a:p>
          <a:p>
            <a:r>
              <a:rPr lang="ru-RU" dirty="0" smtClean="0"/>
              <a:t>форма </a:t>
            </a:r>
            <a:r>
              <a:rPr lang="ru-RU" dirty="0"/>
              <a:t>обучения </a:t>
            </a:r>
            <a:r>
              <a:rPr lang="ru-RU" dirty="0" smtClean="0"/>
              <a:t>заочная</a:t>
            </a:r>
            <a:endParaRPr lang="en-US" dirty="0" smtClean="0"/>
          </a:p>
          <a:p>
            <a:r>
              <a:rPr lang="ru-RU" dirty="0" smtClean="0"/>
              <a:t>срок </a:t>
            </a:r>
            <a:r>
              <a:rPr lang="ru-RU" dirty="0"/>
              <a:t>обучения 3 г. 10 мес. </a:t>
            </a:r>
            <a:endParaRPr lang="en-US" dirty="0" smtClean="0"/>
          </a:p>
          <a:p>
            <a:r>
              <a:rPr lang="ru-RU" dirty="0" smtClean="0"/>
              <a:t>шифр 223534 </a:t>
            </a:r>
            <a:endParaRPr lang="en-US" dirty="0" smtClean="0"/>
          </a:p>
          <a:p>
            <a:r>
              <a:rPr lang="ru-RU" dirty="0" smtClean="0"/>
              <a:t>Ф.И.О</a:t>
            </a:r>
            <a:r>
              <a:rPr lang="ru-RU" dirty="0"/>
              <a:t>. </a:t>
            </a:r>
            <a:r>
              <a:rPr lang="ru-RU" dirty="0" err="1" smtClean="0"/>
              <a:t>Янбулатов</a:t>
            </a:r>
            <a:r>
              <a:rPr lang="ru-RU" dirty="0" smtClean="0"/>
              <a:t> Рустам </a:t>
            </a:r>
            <a:r>
              <a:rPr lang="ru-RU" dirty="0" err="1" smtClean="0"/>
              <a:t>Яткярович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81536" y="6103444"/>
            <a:ext cx="171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Саратов – 2023 </a:t>
            </a:r>
          </a:p>
        </p:txBody>
      </p:sp>
    </p:spTree>
    <p:extLst>
      <p:ext uri="{BB962C8B-B14F-4D97-AF65-F5344CB8AC3E}">
        <p14:creationId xmlns:p14="http://schemas.microsoft.com/office/powerpoint/2010/main" val="80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46" y="528033"/>
            <a:ext cx="10965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Целевой аудиторией данного сайта являются люди разных возрастов, которые любят спорт:</a:t>
            </a:r>
          </a:p>
          <a:p>
            <a:pPr marL="342900" indent="-342900">
              <a:buAutoNum type="arabicParenR"/>
            </a:pPr>
            <a:r>
              <a:rPr lang="ru-RU" dirty="0" smtClean="0"/>
              <a:t>Дети, которые хотят начать заниматься каким-нибудь видом спорта;</a:t>
            </a:r>
          </a:p>
          <a:p>
            <a:pPr marL="342900" indent="-342900">
              <a:buAutoNum type="arabicParenR"/>
            </a:pPr>
            <a:r>
              <a:rPr lang="ru-RU" dirty="0" smtClean="0"/>
              <a:t>Взрослые люди, которые любят спорт. И неважно профессиональный это спортсмен или просто человек, </a:t>
            </a:r>
          </a:p>
          <a:p>
            <a:r>
              <a:rPr lang="ru-RU" dirty="0" smtClean="0"/>
              <a:t>любящий спорт.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9246" y="2150772"/>
            <a:ext cx="10264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сайта: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Просмотр спортивного инвентаря;</a:t>
            </a:r>
          </a:p>
          <a:p>
            <a:pPr marL="342900" indent="-342900">
              <a:buAutoNum type="arabicParenR"/>
            </a:pPr>
            <a:r>
              <a:rPr lang="ru-RU" dirty="0" smtClean="0"/>
              <a:t>Можно позвонить по указанному номеру на сайте и узнать всё, что вы хотите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7" y="318617"/>
            <a:ext cx="8530241" cy="6150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477" y="318617"/>
            <a:ext cx="103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Логотип нашего сайта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 rot="2366023">
            <a:off x="9908692" y="809551"/>
            <a:ext cx="757420" cy="2058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570776" y="1028334"/>
            <a:ext cx="1621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Кнопка, реализующая доступ к контактному номеру магазина</a:t>
            </a:r>
            <a:endParaRPr lang="ru-RU" dirty="0"/>
          </a:p>
        </p:txBody>
      </p:sp>
      <p:sp>
        <p:nvSpPr>
          <p:cNvPr id="10" name="Стрелка влево 9"/>
          <p:cNvSpPr/>
          <p:nvPr/>
        </p:nvSpPr>
        <p:spPr>
          <a:xfrm rot="10800000">
            <a:off x="1358289" y="450880"/>
            <a:ext cx="757420" cy="2058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" y="199957"/>
            <a:ext cx="8203884" cy="49387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2028" y="1745983"/>
            <a:ext cx="29621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На данной странице можно ознакомиться с описанием нашего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5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49" y="631065"/>
            <a:ext cx="1121749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 данном блоке можно </a:t>
            </a:r>
            <a:r>
              <a:rPr lang="ru-RU" dirty="0" smtClean="0"/>
              <a:t>просмотреть </a:t>
            </a:r>
            <a:r>
              <a:rPr lang="ru-RU" dirty="0" smtClean="0"/>
              <a:t>наши товары</a:t>
            </a:r>
            <a:r>
              <a:rPr lang="ru-RU" dirty="0" smtClean="0"/>
              <a:t>. </a:t>
            </a:r>
            <a:r>
              <a:rPr lang="ru-RU" dirty="0" smtClean="0"/>
              <a:t>Есть и детские комплекты футбольной формы, хоккейной экипировки, бутсы, коньки, боксерские перчатки. Тоже самое есть и для взрослых. В общем любой человек, который любит спорт, останется довольным после покупки наших товаров.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2003962"/>
            <a:ext cx="5576723" cy="36085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22" y="2003962"/>
            <a:ext cx="5054958" cy="36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86366"/>
            <a:ext cx="79934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Также любители активного отдыха могут приобрести велосипед или скейтборд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6" y="970611"/>
            <a:ext cx="7158775" cy="31863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54" y="3224458"/>
            <a:ext cx="6110689" cy="28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0" y="2204635"/>
            <a:ext cx="4886325" cy="193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764" y="1455312"/>
            <a:ext cx="70739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В данном блоке указан контактный номер телефона нашего магазина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4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219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деревянных головоломок  Wooden Puzzles</dc:title>
  <dc:creator>Yanbulatov</dc:creator>
  <cp:lastModifiedBy>Yanbulatov</cp:lastModifiedBy>
  <cp:revision>14</cp:revision>
  <dcterms:created xsi:type="dcterms:W3CDTF">2023-04-18T10:28:57Z</dcterms:created>
  <dcterms:modified xsi:type="dcterms:W3CDTF">2023-05-08T11:54:59Z</dcterms:modified>
</cp:coreProperties>
</file>