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55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1626749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Developing Web Applications with CI/CD Pipelines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8180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Using Jenkins, Git, Docker, and Terraform to streamline your development workflow.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912971" y="5253752"/>
            <a:ext cx="124539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kern="0" spc="-36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DR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270040" y="5104209"/>
            <a:ext cx="252984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dirty="0"/>
              <a:t>Team Members: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dirty="0"/>
              <a:t>2200033105- Sai Raghavendra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dirty="0"/>
              <a:t>2200031490- </a:t>
            </a:r>
            <a:r>
              <a:rPr lang="en-US" sz="2400" dirty="0" err="1"/>
              <a:t>Tarish</a:t>
            </a:r>
            <a:endParaRPr lang="en-US" sz="2400" dirty="0"/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dirty="0"/>
              <a:t>2200032535- Rambabu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400" dirty="0"/>
              <a:t>2200032740- Nikhil Vardhan Reddy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502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CI/CD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What is CI/CD?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3790" y="393192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(Continuous Integration) automates code testing and integration. Reduces integration issues by 80%.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CD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(Continuous Deployment) automates application deployment. Deployment frequency increased by 500%.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99521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CI/CD?</a:t>
            </a:r>
            <a:endParaRPr lang="en-US" sz="3200" dirty="0"/>
          </a:p>
        </p:txBody>
      </p:sp>
      <p:sp>
        <p:nvSpPr>
          <p:cNvPr id="7" name="Text 5"/>
          <p:cNvSpPr/>
          <p:nvPr/>
        </p:nvSpPr>
        <p:spPr>
          <a:xfrm>
            <a:off x="7599521" y="3931920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release cycles accelerate time to market by 20-50%. Higher code quality through automated testing reduces bug rates by 15%.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7599521" y="5224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testing and deployment decrease manual effort by 30%.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2442" y="654248"/>
            <a:ext cx="6539032" cy="639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kern="0" spc="-12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Technologies Used in CI/CD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2442" y="1600438"/>
            <a:ext cx="511492" cy="51149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02442" y="2316480"/>
            <a:ext cx="2366010" cy="16371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Git: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Source code management used by 90% of developers. A version control system for tracking changes.</a:t>
            </a:r>
            <a:endParaRPr lang="en-US" sz="20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276" y="1600438"/>
            <a:ext cx="511492" cy="51149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875276" y="2316480"/>
            <a:ext cx="2366129" cy="1964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Jenkins: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Automation server. Open-source server for CI/CD. Supports building, testing, and deploying applications.</a:t>
            </a:r>
            <a:endParaRPr lang="en-US" sz="20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8229" y="1600438"/>
            <a:ext cx="511492" cy="51149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1548229" y="2316480"/>
            <a:ext cx="2366010" cy="16371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Docker: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Containerization platform. Creates lightweight, portable, and executable containers</a:t>
            </a:r>
            <a:endParaRPr lang="en-US" sz="20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2442" y="4894778"/>
            <a:ext cx="511492" cy="511493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202442" y="5610820"/>
            <a:ext cx="2366010" cy="1964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Terraform:</a:t>
            </a:r>
            <a:r>
              <a:rPr lang="en-US" sz="20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Infrastructure as Code tool. Enables infrastructure provisioning and management across cloud providers.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5407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Setting Up the CI/CD Pipeline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Code Commit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Triggered by Git commit.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Build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Compiles code, runs static analysis.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Executes unit, integration, and end-to-end tests.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Deploy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Deploys to staging/production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622340"/>
            <a:ext cx="6090166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kern="0" spc="-133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of Using CI/CD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021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35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Faster Delivery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35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Accelerates software release cycles.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021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23580" y="344150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Code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35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quality and security.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021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3580" y="4983123"/>
            <a:ext cx="3240167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Automated Deployments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35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manual errors.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021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1023580" y="6524744"/>
            <a:ext cx="2966085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Scalable Infrastructure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35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Portable and efficient.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267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3429" y="3327083"/>
            <a:ext cx="8340566" cy="6816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kern="0" spc="-12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and Benefits of CI/CD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63429" y="4581287"/>
            <a:ext cx="490776" cy="49077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845225" y="4622185"/>
            <a:ext cx="327184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472327" y="4581287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Technologies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472327" y="5052893"/>
            <a:ext cx="5733812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Git, Jenkins, Docker, and Terraform.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7424261" y="4581287"/>
            <a:ext cx="490776" cy="49077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6"/>
          <p:cNvSpPr/>
          <p:nvPr/>
        </p:nvSpPr>
        <p:spPr>
          <a:xfrm>
            <a:off x="7506057" y="4622185"/>
            <a:ext cx="327184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8133159" y="4581287"/>
            <a:ext cx="2731294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Faster Time to Market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8133159" y="5052893"/>
            <a:ext cx="5733812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Accelerate release cycles by 40%.</a:t>
            </a:r>
            <a:endParaRPr lang="en-US" sz="1700" dirty="0"/>
          </a:p>
        </p:txBody>
      </p:sp>
      <p:sp>
        <p:nvSpPr>
          <p:cNvPr id="12" name="Shape 9"/>
          <p:cNvSpPr/>
          <p:nvPr/>
        </p:nvSpPr>
        <p:spPr>
          <a:xfrm>
            <a:off x="763429" y="5865376"/>
            <a:ext cx="490776" cy="49077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3" name="Text 10"/>
          <p:cNvSpPr/>
          <p:nvPr/>
        </p:nvSpPr>
        <p:spPr>
          <a:xfrm>
            <a:off x="845225" y="5906274"/>
            <a:ext cx="327184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472327" y="5865376"/>
            <a:ext cx="2726769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Quality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472327" y="6336983"/>
            <a:ext cx="5733812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 bugs and errors by 20%.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7424261" y="5865376"/>
            <a:ext cx="490776" cy="490776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7506057" y="5906274"/>
            <a:ext cx="327184" cy="4089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7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550" dirty="0"/>
          </a:p>
        </p:txBody>
      </p:sp>
      <p:sp>
        <p:nvSpPr>
          <p:cNvPr id="18" name="Text 15"/>
          <p:cNvSpPr/>
          <p:nvPr/>
        </p:nvSpPr>
        <p:spPr>
          <a:xfrm>
            <a:off x="8133159" y="5865376"/>
            <a:ext cx="2776657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kern="0" spc="-6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Increased Automation</a:t>
            </a:r>
            <a:endParaRPr lang="en-US" sz="2100" dirty="0"/>
          </a:p>
        </p:txBody>
      </p:sp>
      <p:sp>
        <p:nvSpPr>
          <p:cNvPr id="19" name="Text 16"/>
          <p:cNvSpPr/>
          <p:nvPr/>
        </p:nvSpPr>
        <p:spPr>
          <a:xfrm>
            <a:off x="8133159" y="6336983"/>
            <a:ext cx="5733812" cy="697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30% of developer time by automating repetitive tasks.</a:t>
            </a:r>
            <a:endParaRPr lang="en-US" sz="1700" dirty="0"/>
          </a:p>
        </p:txBody>
      </p:sp>
      <p:sp>
        <p:nvSpPr>
          <p:cNvPr id="20" name="Text 17"/>
          <p:cNvSpPr/>
          <p:nvPr/>
        </p:nvSpPr>
        <p:spPr>
          <a:xfrm>
            <a:off x="763429" y="7280315"/>
            <a:ext cx="13103543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 workflows and minimize deployment issues. Now, are there any questions?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ue text">
            <a:extLst>
              <a:ext uri="{FF2B5EF4-FFF2-40B4-BE49-F238E27FC236}">
                <a16:creationId xmlns:a16="http://schemas.microsoft.com/office/drawing/2014/main" id="{4C17775E-658A-E753-249E-E9417628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597" y="-6439"/>
            <a:ext cx="14842997" cy="823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834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341</Words>
  <Application>Microsoft Office PowerPoint</Application>
  <PresentationFormat>Custom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Inter</vt:lpstr>
      <vt:lpstr>Inter Bold</vt:lpstr>
      <vt:lpstr>Inter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DANTA  RAMBABU</cp:lastModifiedBy>
  <cp:revision>4</cp:revision>
  <dcterms:created xsi:type="dcterms:W3CDTF">2025-03-18T14:50:23Z</dcterms:created>
  <dcterms:modified xsi:type="dcterms:W3CDTF">2025-03-18T15:07:13Z</dcterms:modified>
</cp:coreProperties>
</file>