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3116C-612D-C748-0E96-4EF533A18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96140"/>
            <a:ext cx="7766936" cy="1849174"/>
          </a:xfrm>
        </p:spPr>
        <p:txBody>
          <a:bodyPr/>
          <a:lstStyle/>
          <a:p>
            <a:pPr algn="ctr"/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Дипломная работа</a:t>
            </a:r>
            <a:br>
              <a:rPr lang="ru-RU" sz="3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Халилова Рустема Вилевича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28DAA7-450A-D673-F697-D5F8D59DA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967" y="3712687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Трекер задач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41628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2931D-5A2A-BC8E-FC63-429ECDE4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>
            <a:normAutofit/>
          </a:bodyPr>
          <a:lstStyle/>
          <a:p>
            <a:r>
              <a:rPr lang="ru-RU" sz="2400" u="sng" dirty="0">
                <a:solidFill>
                  <a:schemeClr val="accent2">
                    <a:lumMod val="75000"/>
                  </a:schemeClr>
                </a:solidFill>
              </a:rPr>
              <a:t>Предпосылки для выбора темы: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DDE34-9A78-F2C8-61BC-9B39DCF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1853"/>
            <a:ext cx="8596668" cy="4869510"/>
          </a:xfrm>
        </p:spPr>
        <p:txBody>
          <a:bodyPr/>
          <a:lstStyle/>
          <a:p>
            <a:r>
              <a:rPr lang="ru-RU" dirty="0"/>
              <a:t>Основной причиной выбора темы стал мой большой опыт проектирования промышленных объектов.</a:t>
            </a:r>
          </a:p>
          <a:p>
            <a:r>
              <a:rPr lang="ru-RU" dirty="0"/>
              <a:t>Проектирование промышленных объектов очень сложный, кропотливый и сложный процесс, который требует от каждого участника процесса умения работать в команде.</a:t>
            </a:r>
          </a:p>
          <a:p>
            <a:r>
              <a:rPr lang="ru-RU" dirty="0"/>
              <a:t>В проектировании довольно жесткая иерархия должностей, которая позволяет распределять обязанности и ответственность. К определенным видам работ без должного опыта работы и соответствующей должности человека просто не допустят.</a:t>
            </a:r>
          </a:p>
          <a:p>
            <a:r>
              <a:rPr lang="ru-RU" dirty="0"/>
              <a:t>Современное проектирование имеет громоздкий бюрократический аппарат, который не смотря на свою сложность позволяет создавать проекты с высокими показателями безопасности.</a:t>
            </a:r>
          </a:p>
          <a:p>
            <a:r>
              <a:rPr lang="ru-RU" dirty="0"/>
              <a:t> Одним из важных моментов проектирования является выдача заданий смежным отделам и внутри отдела. Как правило, это бумажный документ подписанный несколькими лицами, заверенный в канцелярии и т.д.</a:t>
            </a:r>
          </a:p>
        </p:txBody>
      </p:sp>
    </p:spTree>
    <p:extLst>
      <p:ext uri="{BB962C8B-B14F-4D97-AF65-F5344CB8AC3E}">
        <p14:creationId xmlns:p14="http://schemas.microsoft.com/office/powerpoint/2010/main" val="147445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2931D-5A2A-BC8E-FC63-429ECDE4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>
            <a:normAutofit/>
          </a:bodyPr>
          <a:lstStyle/>
          <a:p>
            <a:r>
              <a:rPr lang="ru-RU" sz="2400" u="sng" dirty="0">
                <a:solidFill>
                  <a:schemeClr val="accent2">
                    <a:lumMod val="75000"/>
                  </a:schemeClr>
                </a:solidFill>
              </a:rPr>
              <a:t>Предпосылки для выбора темы: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DDE34-9A78-F2C8-61BC-9B39DCF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1853"/>
            <a:ext cx="8596668" cy="4869510"/>
          </a:xfrm>
        </p:spPr>
        <p:txBody>
          <a:bodyPr/>
          <a:lstStyle/>
          <a:p>
            <a:r>
              <a:rPr lang="ru-RU" dirty="0"/>
              <a:t>Современные реалии и бюрократический аппарат производят огромное количество «спама», это по большей части человеческий фактор, но и пагубное влияние стандарта </a:t>
            </a:r>
            <a:r>
              <a:rPr lang="en-US" dirty="0"/>
              <a:t>ISO 900</a:t>
            </a:r>
            <a:r>
              <a:rPr lang="ru-RU" dirty="0"/>
              <a:t>1. </a:t>
            </a:r>
          </a:p>
          <a:p>
            <a:r>
              <a:rPr lang="ru-RU" dirty="0"/>
              <a:t>Часто из двадцати писем полезным оказывается только одно.</a:t>
            </a:r>
          </a:p>
          <a:p>
            <a:r>
              <a:rPr lang="ru-RU" dirty="0"/>
              <a:t>Поэтому крайне важно иметь инструмент, который выделяет только «Задания», сроки, ссылки т.д. Конечно это все можно делать в почте, но, как я уже говорил, в ворохе писем может потеряется важное задание, не сделав которое, проектный институт может сорвать сроки и попасть под штрафные санкции от Заказчика.</a:t>
            </a:r>
          </a:p>
        </p:txBody>
      </p:sp>
    </p:spTree>
    <p:extLst>
      <p:ext uri="{BB962C8B-B14F-4D97-AF65-F5344CB8AC3E}">
        <p14:creationId xmlns:p14="http://schemas.microsoft.com/office/powerpoint/2010/main" val="285317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2931D-5A2A-BC8E-FC63-429ECDE4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>
            <a:normAutofit/>
          </a:bodyPr>
          <a:lstStyle/>
          <a:p>
            <a:r>
              <a:rPr lang="ru-RU" sz="2400" u="sng" dirty="0">
                <a:solidFill>
                  <a:schemeClr val="accent2">
                    <a:lumMod val="75000"/>
                  </a:schemeClr>
                </a:solidFill>
              </a:rPr>
              <a:t>Описание сервиса заданий: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DDE34-9A78-F2C8-61BC-9B39DCF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1853"/>
            <a:ext cx="10615062" cy="4869510"/>
          </a:xfrm>
        </p:spPr>
        <p:txBody>
          <a:bodyPr>
            <a:noAutofit/>
          </a:bodyPr>
          <a:lstStyle/>
          <a:p>
            <a:r>
              <a:rPr lang="ru-RU" sz="1600" dirty="0"/>
              <a:t>В тестовой версии запускается локально по адресу http://127.0.0.1:8000/</a:t>
            </a:r>
          </a:p>
          <a:p>
            <a:r>
              <a:rPr lang="ru-RU" sz="1600" dirty="0"/>
              <a:t>Сначала должен зайти главный админ базы данных в </a:t>
            </a:r>
            <a:r>
              <a:rPr lang="ru-RU" sz="1600" dirty="0" err="1"/>
              <a:t>админку</a:t>
            </a:r>
            <a:r>
              <a:rPr lang="ru-RU" sz="1600" dirty="0"/>
              <a:t> и добавить должности, которые будут выбирать пользователи.</a:t>
            </a:r>
          </a:p>
          <a:p>
            <a:r>
              <a:rPr lang="ru-RU" sz="1600" dirty="0"/>
              <a:t>Пользователь </a:t>
            </a:r>
            <a:r>
              <a:rPr lang="ru-RU" sz="1600" dirty="0" err="1"/>
              <a:t>логинится</a:t>
            </a:r>
            <a:r>
              <a:rPr lang="ru-RU" sz="1600" dirty="0"/>
              <a:t> по электронному адресу и паролю, сервис отправляет письмо на электронный адрес пользователя. Далее переходя по ссылке, попадает на окно, где нужно залогиниться. В тестовом образце письмо отправится самому себе, но это дело техники.</a:t>
            </a:r>
          </a:p>
          <a:p>
            <a:r>
              <a:rPr lang="ru-RU" sz="1600" dirty="0"/>
              <a:t>После попадания на главную страницу, следует зайти в меню и отредактировать профиль, по кнопке доступной в меню и заполнить все запрашиваемые поля, которые там показаны: фамилия, имя, отчество, должность, требуется выбрать из выпадающего списка, и телеграмм ник. Желательно прикрепить фото, но функция отображения фото, нигде не предусмотрена на данный момент.</a:t>
            </a:r>
          </a:p>
          <a:p>
            <a:r>
              <a:rPr lang="ru-RU" sz="1600" dirty="0"/>
              <a:t>С этого момента сможет создавать задания, только самому себе, можно, кстати, использовать как напоминалку. </a:t>
            </a:r>
          </a:p>
          <a:p>
            <a:r>
              <a:rPr lang="ru-RU" sz="1600" dirty="0"/>
              <a:t>Далее, когда условно, весь отдел, а это от 8 до 20 человек зарегистрируются, то можно полноценно отправлять друг другу задания.</a:t>
            </a:r>
          </a:p>
          <a:p>
            <a:r>
              <a:rPr lang="ru-RU" sz="1600" dirty="0"/>
              <a:t>На главной странице доступна кнопка &lt;&lt;Добавить задание&gt;&gt;, нажав ее появится форма для заполнения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428512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2931D-5A2A-BC8E-FC63-429ECDE4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47456"/>
            <a:ext cx="8596668" cy="801950"/>
          </a:xfrm>
        </p:spPr>
        <p:txBody>
          <a:bodyPr>
            <a:normAutofit/>
          </a:bodyPr>
          <a:lstStyle/>
          <a:p>
            <a:r>
              <a:rPr lang="ru-RU" sz="2400" u="sng" dirty="0">
                <a:solidFill>
                  <a:schemeClr val="accent2">
                    <a:lumMod val="75000"/>
                  </a:schemeClr>
                </a:solidFill>
              </a:rPr>
              <a:t>Описание сервиса заданий: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DDE34-9A78-F2C8-61BC-9B39DCF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71853"/>
            <a:ext cx="11378543" cy="5264458"/>
          </a:xfrm>
        </p:spPr>
        <p:txBody>
          <a:bodyPr>
            <a:noAutofit/>
          </a:bodyPr>
          <a:lstStyle/>
          <a:p>
            <a:r>
              <a:rPr lang="ru-RU" sz="1600" dirty="0"/>
              <a:t>В поле &lt;&lt;Исполнитель задания&gt;&gt; Следует выбрать исполнителя задания</a:t>
            </a:r>
          </a:p>
          <a:p>
            <a:r>
              <a:rPr lang="ru-RU" sz="1600" dirty="0"/>
              <a:t>В поле &lt;&lt;Название задания&gt;&gt; Краткое название задания</a:t>
            </a:r>
          </a:p>
          <a:p>
            <a:r>
              <a:rPr lang="ru-RU" sz="1600" dirty="0"/>
              <a:t>В поле &lt;&lt;Описание задания&gt;&gt; Подробное описание задания, с ссылками если нужно</a:t>
            </a:r>
          </a:p>
          <a:p>
            <a:r>
              <a:rPr lang="ru-RU" sz="1600" dirty="0"/>
              <a:t>В поле &lt;&lt;Срок выполнения задания&gt;&gt; нужно указать срок выполнения. Его можно взять  из опыта производственной деятельности,  но лучшим решением было бы сервис еще дополнить функционалом, чтобы с боку выпадало еще окно с наиболее распространенными сроками и т.д.</a:t>
            </a:r>
          </a:p>
          <a:p>
            <a:r>
              <a:rPr lang="ru-RU" sz="1600" dirty="0"/>
              <a:t>В начале, только когда создается первое задание связную задачу невозможно выбрать, но все равно существует возможность связать  задание с другим заданием. Это тоже большое поле деятельности, потому что если масштабировать процесс, то заданий  может быть много и чтобы найти нужное, потребуется потратить существенное время, но это сильно урезанная тестовая версия и  поэтому эта логика не реализована, потому что для этого потребуется определить шифр проекта, название проекта, название договора,   название отдела. Так как по институту проходит порядка 20-30 проектов в год, а производственных отделов порядка 15, то можно  себе представить какая сложная архитектура данных тут должна быть.</a:t>
            </a:r>
          </a:p>
          <a:p>
            <a:r>
              <a:rPr lang="ru-RU" sz="1600" dirty="0"/>
              <a:t>Далее жмем &lt;&lt;Добавить задачу&gt;&gt; и переходим в наш список заданий, в котором отображаются задания, созданные мной, или которые мне пришли от других пользователей.</a:t>
            </a:r>
          </a:p>
          <a:p>
            <a:r>
              <a:rPr lang="ru-RU" sz="1600" dirty="0"/>
              <a:t>Задания я могу посмотреть или редактировать, также по кнопке посмотреть, реализована возможность удалить задание. Удалить  можно только то задание, которое создавал я сам. Если я не создавал задание, то кнопка удаления не будет доступна.</a:t>
            </a:r>
          </a:p>
        </p:txBody>
      </p:sp>
    </p:spTree>
    <p:extLst>
      <p:ext uri="{BB962C8B-B14F-4D97-AF65-F5344CB8AC3E}">
        <p14:creationId xmlns:p14="http://schemas.microsoft.com/office/powerpoint/2010/main" val="382397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2931D-5A2A-BC8E-FC63-429ECDE4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>
            <a:normAutofit/>
          </a:bodyPr>
          <a:lstStyle/>
          <a:p>
            <a:r>
              <a:rPr lang="ru-RU" sz="2400" u="sng" dirty="0">
                <a:solidFill>
                  <a:schemeClr val="accent2">
                    <a:lumMod val="75000"/>
                  </a:schemeClr>
                </a:solidFill>
              </a:rPr>
              <a:t>Описание сервиса заданий: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DDE34-9A78-F2C8-61BC-9B39DCF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71853"/>
            <a:ext cx="10473019" cy="4869510"/>
          </a:xfrm>
        </p:spPr>
        <p:txBody>
          <a:bodyPr>
            <a:noAutofit/>
          </a:bodyPr>
          <a:lstStyle/>
          <a:p>
            <a:r>
              <a:rPr lang="ru-RU" sz="1600" dirty="0"/>
              <a:t>При создании задания исполнителю задания в телеграмм уйдет сообщении о получении задания.</a:t>
            </a:r>
          </a:p>
          <a:p>
            <a:r>
              <a:rPr lang="ru-RU" sz="1600" dirty="0"/>
              <a:t>По адресу http://127.0.0.1:8000/tasksreport/  - можно увидеть все существующие задания</a:t>
            </a:r>
          </a:p>
          <a:p>
            <a:r>
              <a:rPr lang="ru-RU" sz="1600" dirty="0"/>
              <a:t>По адресу http://127.0.0.1:8000/employeesreport/ - можно увидеть загруженность сотрудников, сразу отмечу, что в проектировании  практически нет задач на часы, большая часть заданий занимает минимум один день.</a:t>
            </a:r>
          </a:p>
        </p:txBody>
      </p:sp>
    </p:spTree>
    <p:extLst>
      <p:ext uri="{BB962C8B-B14F-4D97-AF65-F5344CB8AC3E}">
        <p14:creationId xmlns:p14="http://schemas.microsoft.com/office/powerpoint/2010/main" val="404228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2931D-5A2A-BC8E-FC63-429ECDE4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>
            <a:normAutofit/>
          </a:bodyPr>
          <a:lstStyle/>
          <a:p>
            <a:r>
              <a:rPr lang="ru-RU" sz="2400" u="sng" dirty="0">
                <a:solidFill>
                  <a:schemeClr val="accent2">
                    <a:lumMod val="75000"/>
                  </a:schemeClr>
                </a:solidFill>
              </a:rPr>
              <a:t>Преимущества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DDE34-9A78-F2C8-61BC-9B39DCF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71853"/>
            <a:ext cx="10473019" cy="4869510"/>
          </a:xfrm>
        </p:spPr>
        <p:txBody>
          <a:bodyPr>
            <a:noAutofit/>
          </a:bodyPr>
          <a:lstStyle/>
          <a:p>
            <a:r>
              <a:rPr lang="ru-RU" sz="1600" dirty="0"/>
              <a:t>Не смотря на все выше описанные проблемы, за двадцать лет своей трудовой деятельности, я всего лишь один раз встречал подобный сервис, но он был лишен всех тех преимуществ, которые дает </a:t>
            </a:r>
            <a:r>
              <a:rPr lang="en-US" sz="1600" dirty="0"/>
              <a:t>Django</a:t>
            </a:r>
            <a:r>
              <a:rPr lang="ru-RU" sz="1600" dirty="0"/>
              <a:t>, по этой причине есть смысл попробовать запустить пилотный проект на предприятии и дополнить его функционалом. Удобством является то что задания будут отдельно от почтовой рассылки, можно будет видеть только свои задания, мониторить сроки а также свою загруженность, например создать отчет и понять что загруженность уже больше положенной и не брать в работу дополнительных заданий.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2463954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857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Дипломная работа Халилова Рустема Вилевича </vt:lpstr>
      <vt:lpstr>Предпосылки для выбора темы:</vt:lpstr>
      <vt:lpstr>Предпосылки для выбора темы:</vt:lpstr>
      <vt:lpstr>Описание сервиса заданий:</vt:lpstr>
      <vt:lpstr>Описание сервиса заданий:</vt:lpstr>
      <vt:lpstr>Описание сервиса заданий:</vt:lpstr>
      <vt:lpstr>Преимущества программы: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Рустем</dc:creator>
  <cp:lastModifiedBy>Рустем</cp:lastModifiedBy>
  <cp:revision>5</cp:revision>
  <dcterms:created xsi:type="dcterms:W3CDTF">2024-09-26T22:41:39Z</dcterms:created>
  <dcterms:modified xsi:type="dcterms:W3CDTF">2024-09-27T04:05:17Z</dcterms:modified>
</cp:coreProperties>
</file>