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62" r:id="rId6"/>
    <p:sldId id="260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9998B-155F-4526-8B59-116A324FE856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8E1C8-4202-4D21-A916-CB3EB1408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2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8E1C8-4202-4D21-A916-CB3EB14083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90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8E1C8-4202-4D21-A916-CB3EB14083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7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1AF5-7227-488C-ABB4-3578FC18881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F405-E5FA-46EF-82D7-093053492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3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1AF5-7227-488C-ABB4-3578FC18881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F405-E5FA-46EF-82D7-093053492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0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1AF5-7227-488C-ABB4-3578FC18881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F405-E5FA-46EF-82D7-093053492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1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1AF5-7227-488C-ABB4-3578FC18881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F405-E5FA-46EF-82D7-093053492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1AF5-7227-488C-ABB4-3578FC18881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F405-E5FA-46EF-82D7-093053492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1AF5-7227-488C-ABB4-3578FC18881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F405-E5FA-46EF-82D7-093053492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9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1AF5-7227-488C-ABB4-3578FC18881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F405-E5FA-46EF-82D7-093053492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0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1AF5-7227-488C-ABB4-3578FC18881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F405-E5FA-46EF-82D7-093053492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4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1AF5-7227-488C-ABB4-3578FC18881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F405-E5FA-46EF-82D7-093053492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6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1AF5-7227-488C-ABB4-3578FC18881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F405-E5FA-46EF-82D7-093053492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1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1AF5-7227-488C-ABB4-3578FC18881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F405-E5FA-46EF-82D7-093053492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11AF5-7227-488C-ABB4-3578FC18881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7F405-E5FA-46EF-82D7-093053492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2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ck and Blue Technology Wallpapers - Top Free Black and Blue Technology  Backgrounds - WallpaperAcc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9144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741300" y="3105834"/>
            <a:ext cx="27093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Anonymous chat</a:t>
            </a:r>
            <a:endParaRPr lang="en-US" sz="3600" dirty="0">
              <a:solidFill>
                <a:schemeClr val="bg1"/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1" y="6400773"/>
            <a:ext cx="4861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Rustem Myrsagaliev, Alikhan Zhusipnazar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9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69164 - SFU MISA | Management Information Systems Associ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144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830820" y="9012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"Anonymous Chat" is a social network with functions of keeping confidential information.</a:t>
            </a:r>
            <a:endParaRPr lang="ru-RU" dirty="0" smtClean="0">
              <a:solidFill>
                <a:schemeClr val="bg1"/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20361" y="4696858"/>
            <a:ext cx="8751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Where you are</a:t>
            </a:r>
            <a:r>
              <a:rPr lang="ru-RU" dirty="0" smtClean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being anonymous you can communicate with the same anonymous people without losing your confidential information.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pic>
        <p:nvPicPr>
          <p:cNvPr id="2052" name="Picture 4" descr="Анонимность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578" y="2254733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5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396" y="73681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goal about our project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Picture 2" descr="469164 - SFU MISA | Management Information Systems Associ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607" y="2472186"/>
            <a:ext cx="3909981" cy="3909981"/>
          </a:xfrm>
        </p:spPr>
      </p:pic>
      <p:sp>
        <p:nvSpPr>
          <p:cNvPr id="5" name="Прямоугольник 4"/>
          <p:cNvSpPr/>
          <p:nvPr/>
        </p:nvSpPr>
        <p:spPr>
          <a:xfrm>
            <a:off x="4891949" y="681980"/>
            <a:ext cx="18004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Anonymus</a:t>
            </a:r>
            <a:r>
              <a:rPr lang="en-US" sz="2400" dirty="0" smtClean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 chat</a:t>
            </a:r>
            <a:endParaRPr lang="en-US" sz="2400" dirty="0">
              <a:solidFill>
                <a:schemeClr val="bg1"/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480" y="1679726"/>
            <a:ext cx="8759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The goal of our </a:t>
            </a:r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project: enable people to communicate with random people while remaining completely anonymous.</a:t>
            </a:r>
            <a:endParaRPr lang="ru-RU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95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469164 - SFU MISA | Management Information Systems Associ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008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138573" y="659395"/>
            <a:ext cx="2925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The advantages of our site:</a:t>
            </a:r>
            <a:endParaRPr lang="en-US" sz="2400" dirty="0">
              <a:solidFill>
                <a:schemeClr val="bg1"/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47527" y="1740849"/>
            <a:ext cx="94252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It is in our nature that we are less restrained when talking to strangers or when writing text messages than when talking to someone face-to-face online, we feel more confident, less withdrawn and able to express ourselves better, not shy and not afraid of condemnation.</a:t>
            </a:r>
            <a:endParaRPr lang="ru-RU" sz="1600" dirty="0" smtClean="0">
              <a:solidFill>
                <a:schemeClr val="bg1"/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  <a:p>
            <a:endParaRPr lang="ru-RU" sz="1600" dirty="0" smtClean="0">
              <a:latin typeface="Bahnschrift SemiBold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So, first is the opportunity to express everything that worries you without fear of being judged</a:t>
            </a:r>
            <a:endParaRPr lang="ru-RU" sz="1600" dirty="0" smtClean="0">
              <a:solidFill>
                <a:schemeClr val="bg1"/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Confidentiality</a:t>
            </a:r>
            <a:endParaRPr lang="ru-RU" sz="1600" dirty="0" smtClean="0">
              <a:solidFill>
                <a:schemeClr val="bg1"/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Allows people to make friends</a:t>
            </a:r>
            <a:endParaRPr lang="ru-RU" sz="1600" dirty="0" smtClean="0">
              <a:solidFill>
                <a:schemeClr val="bg1"/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 smtClean="0">
              <a:solidFill>
                <a:schemeClr val="bg1"/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Talk freely about their problems</a:t>
            </a:r>
            <a:endParaRPr lang="ru-RU" sz="1600" dirty="0" smtClean="0">
              <a:solidFill>
                <a:schemeClr val="bg1"/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 smtClean="0">
              <a:solidFill>
                <a:schemeClr val="bg1"/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You can also test a new type of online dating, while feeling complete security and absolute anonymity.</a:t>
            </a:r>
            <a:endParaRPr lang="ru-RU" sz="1600" dirty="0" smtClean="0">
              <a:solidFill>
                <a:schemeClr val="bg1"/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Also, talking anonymously with someone can be a great substitute for psychotherapy.</a:t>
            </a:r>
            <a:endParaRPr lang="en-US" sz="1600" dirty="0">
              <a:solidFill>
                <a:schemeClr val="bg1"/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37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757681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The problem</a:t>
            </a:r>
            <a:endParaRPr lang="ru-RU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92" y="3051841"/>
            <a:ext cx="6378258" cy="3189129"/>
          </a:xfrm>
        </p:spPr>
      </p:pic>
      <p:pic>
        <p:nvPicPr>
          <p:cNvPr id="4" name="Picture 2" descr="469164 - SFU MISA | Management Information Systems Associ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687887" y="599156"/>
            <a:ext cx="1444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The problem</a:t>
            </a:r>
            <a:endParaRPr lang="en-US" sz="2400" dirty="0">
              <a:solidFill>
                <a:schemeClr val="bg1"/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36192" y="1420462"/>
            <a:ext cx="3730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For the shy people;</a:t>
            </a:r>
          </a:p>
          <a:p>
            <a:r>
              <a:rPr lang="en-U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For people with the social</a:t>
            </a:r>
            <a:r>
              <a:rPr lang="ru-RU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phobia;</a:t>
            </a:r>
          </a:p>
          <a:p>
            <a:r>
              <a:rPr lang="en-U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For people who want to keep their </a:t>
            </a:r>
            <a:r>
              <a:rPr lang="en-US" dirty="0" err="1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anonymus</a:t>
            </a:r>
            <a:r>
              <a:rPr lang="en-U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; </a:t>
            </a:r>
            <a:endParaRPr lang="ru-RU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356" y="2984483"/>
            <a:ext cx="6647688" cy="332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0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138573" y="659395"/>
            <a:ext cx="3281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eatures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our project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419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261912" y="552318"/>
            <a:ext cx="3668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Features of our project</a:t>
            </a:r>
            <a:endParaRPr lang="en-US" sz="3600" b="1" dirty="0">
              <a:solidFill>
                <a:schemeClr val="bg1"/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965121"/>
            <a:ext cx="3341279" cy="2257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58511" y="4366300"/>
            <a:ext cx="76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Gamer</a:t>
            </a:r>
            <a:endParaRPr lang="ru-RU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926" y="1705228"/>
            <a:ext cx="2517643" cy="25176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2133" y="4366300"/>
            <a:ext cx="499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Lofi</a:t>
            </a:r>
            <a:endParaRPr lang="ru-RU" sz="2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629" y="1434768"/>
            <a:ext cx="2049231" cy="36417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47692" y="5312664"/>
            <a:ext cx="61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Retro</a:t>
            </a:r>
            <a:endParaRPr lang="ru-RU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1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59152" y="337693"/>
            <a:ext cx="2441448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Instruments</a:t>
            </a:r>
            <a:endParaRPr lang="ru-RU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" y="2694996"/>
            <a:ext cx="3943808" cy="35412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26120" y="1663256"/>
            <a:ext cx="11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Localstorage</a:t>
            </a:r>
            <a:endParaRPr lang="ru-RU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536" y="2694996"/>
            <a:ext cx="4103758" cy="35412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40112" y="1663256"/>
            <a:ext cx="77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Flexbox</a:t>
            </a:r>
            <a:endParaRPr lang="ru-RU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37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469164 - SFU MISA | Management Information Systems Associ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Задержаны хакеры, предположительно связанные с Anonymous | Новости из  Германии о событиях в мире | DW | 06.03.20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49" y="645624"/>
            <a:ext cx="6667500" cy="3752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Прямоугольник 3"/>
          <p:cNvSpPr/>
          <p:nvPr/>
        </p:nvSpPr>
        <p:spPr>
          <a:xfrm>
            <a:off x="4364595" y="4843407"/>
            <a:ext cx="34628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 attention!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514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230</Words>
  <Application>Microsoft Office PowerPoint</Application>
  <PresentationFormat>Широкоэкранный</PresentationFormat>
  <Paragraphs>37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Bahnschrift SemiBold Condensed</vt:lpstr>
      <vt:lpstr>Calibri</vt:lpstr>
      <vt:lpstr>Calibri Light</vt:lpstr>
      <vt:lpstr>Тема Office</vt:lpstr>
      <vt:lpstr>Презентация PowerPoint</vt:lpstr>
      <vt:lpstr>Презентация PowerPoint</vt:lpstr>
      <vt:lpstr>The goal about our project</vt:lpstr>
      <vt:lpstr>Презентация PowerPoint</vt:lpstr>
      <vt:lpstr>The problem</vt:lpstr>
      <vt:lpstr>Презентация PowerPoint</vt:lpstr>
      <vt:lpstr>Instruments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Alikhan Zhusipnazar</dc:creator>
  <cp:lastModifiedBy>Рустем</cp:lastModifiedBy>
  <cp:revision>15</cp:revision>
  <dcterms:created xsi:type="dcterms:W3CDTF">2021-12-21T16:45:21Z</dcterms:created>
  <dcterms:modified xsi:type="dcterms:W3CDTF">2021-12-23T04:40:26Z</dcterms:modified>
</cp:coreProperties>
</file>