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F00F430-84A5-4727-A375-7A2CF10F9385}" type="datetimeFigureOut">
              <a:rPr lang="ru-KZ" smtClean="0"/>
              <a:t>11.05.2023</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50084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F00F430-84A5-4727-A375-7A2CF10F9385}" type="datetimeFigureOut">
              <a:rPr lang="ru-KZ" smtClean="0"/>
              <a:t>11.05.2023</a:t>
            </a:fld>
            <a:endParaRPr lang="ru-KZ"/>
          </a:p>
        </p:txBody>
      </p:sp>
      <p:sp>
        <p:nvSpPr>
          <p:cNvPr id="6" name="Footer Placeholder 5"/>
          <p:cNvSpPr>
            <a:spLocks noGrp="1"/>
          </p:cNvSpPr>
          <p:nvPr>
            <p:ph type="ftr" sz="quarter" idx="11"/>
          </p:nvPr>
        </p:nvSpPr>
        <p:spPr/>
        <p:txBody>
          <a:bodyPr/>
          <a:lstStyle/>
          <a:p>
            <a:endParaRPr lang="ru-KZ"/>
          </a:p>
        </p:txBody>
      </p:sp>
      <p:sp>
        <p:nvSpPr>
          <p:cNvPr id="7" name="Slide Number Placeholder 6"/>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285312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a:t>Образец текста</a:t>
            </a:r>
          </a:p>
        </p:txBody>
      </p:sp>
      <p:sp>
        <p:nvSpPr>
          <p:cNvPr id="4" name="Date Placeholder 3"/>
          <p:cNvSpPr>
            <a:spLocks noGrp="1"/>
          </p:cNvSpPr>
          <p:nvPr>
            <p:ph type="dt" sz="half" idx="10"/>
          </p:nvPr>
        </p:nvSpPr>
        <p:spPr/>
        <p:txBody>
          <a:bodyPr/>
          <a:lstStyle/>
          <a:p>
            <a:fld id="{AF00F430-84A5-4727-A375-7A2CF10F9385}" type="datetimeFigureOut">
              <a:rPr lang="ru-KZ" smtClean="0"/>
              <a:t>11.05.2023</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307551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a:t>Образец текста</a:t>
            </a:r>
          </a:p>
        </p:txBody>
      </p:sp>
      <p:sp>
        <p:nvSpPr>
          <p:cNvPr id="2" name="Date Placeholder 1"/>
          <p:cNvSpPr>
            <a:spLocks noGrp="1"/>
          </p:cNvSpPr>
          <p:nvPr>
            <p:ph type="dt" sz="half" idx="10"/>
          </p:nvPr>
        </p:nvSpPr>
        <p:spPr/>
        <p:txBody>
          <a:bodyPr/>
          <a:lstStyle/>
          <a:p>
            <a:fld id="{AF00F430-84A5-4727-A375-7A2CF10F9385}" type="datetimeFigureOut">
              <a:rPr lang="ru-KZ" smtClean="0"/>
              <a:t>11.05.2023</a:t>
            </a:fld>
            <a:endParaRPr lang="ru-KZ"/>
          </a:p>
        </p:txBody>
      </p:sp>
      <p:sp>
        <p:nvSpPr>
          <p:cNvPr id="3" name="Footer Placeholder 2"/>
          <p:cNvSpPr>
            <a:spLocks noGrp="1"/>
          </p:cNvSpPr>
          <p:nvPr>
            <p:ph type="ftr" sz="quarter" idx="11"/>
          </p:nvPr>
        </p:nvSpPr>
        <p:spPr/>
        <p:txBody>
          <a:bodyPr/>
          <a:lstStyle/>
          <a:p>
            <a:endParaRPr lang="ru-KZ"/>
          </a:p>
        </p:txBody>
      </p:sp>
      <p:sp>
        <p:nvSpPr>
          <p:cNvPr id="4" name="Slide Number Placeholder 3"/>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201015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00F430-84A5-4727-A375-7A2CF10F9385}" type="datetimeFigureOut">
              <a:rPr lang="ru-KZ" smtClean="0"/>
              <a:t>11.05.2023</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1937768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00F430-84A5-4727-A375-7A2CF10F9385}" type="datetimeFigureOut">
              <a:rPr lang="ru-KZ" smtClean="0"/>
              <a:t>11.05.2023</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367788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00F430-84A5-4727-A375-7A2CF10F9385}" type="datetimeFigureOut">
              <a:rPr lang="ru-KZ" smtClean="0"/>
              <a:t>11.05.2023</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261382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F00F430-84A5-4727-A375-7A2CF10F9385}" type="datetimeFigureOut">
              <a:rPr lang="ru-KZ" smtClean="0"/>
              <a:t>11.05.2023</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181353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F00F430-84A5-4727-A375-7A2CF10F9385}" type="datetimeFigureOut">
              <a:rPr lang="ru-KZ" smtClean="0"/>
              <a:t>11.05.2023</a:t>
            </a:fld>
            <a:endParaRPr lang="ru-KZ"/>
          </a:p>
        </p:txBody>
      </p:sp>
      <p:sp>
        <p:nvSpPr>
          <p:cNvPr id="6" name="Footer Placeholder 5"/>
          <p:cNvSpPr>
            <a:spLocks noGrp="1"/>
          </p:cNvSpPr>
          <p:nvPr>
            <p:ph type="ftr" sz="quarter" idx="11"/>
          </p:nvPr>
        </p:nvSpPr>
        <p:spPr/>
        <p:txBody>
          <a:bodyPr/>
          <a:lstStyle/>
          <a:p>
            <a:endParaRPr lang="ru-KZ"/>
          </a:p>
        </p:txBody>
      </p:sp>
      <p:sp>
        <p:nvSpPr>
          <p:cNvPr id="7" name="Slide Number Placeholder 6"/>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72377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F00F430-84A5-4727-A375-7A2CF10F9385}" type="datetimeFigureOut">
              <a:rPr lang="ru-KZ" smtClean="0"/>
              <a:t>11.05.2023</a:t>
            </a:fld>
            <a:endParaRPr lang="ru-KZ"/>
          </a:p>
        </p:txBody>
      </p:sp>
      <p:sp>
        <p:nvSpPr>
          <p:cNvPr id="8" name="Footer Placeholder 7"/>
          <p:cNvSpPr>
            <a:spLocks noGrp="1"/>
          </p:cNvSpPr>
          <p:nvPr>
            <p:ph type="ftr" sz="quarter" idx="11"/>
          </p:nvPr>
        </p:nvSpPr>
        <p:spPr/>
        <p:txBody>
          <a:bodyPr/>
          <a:lstStyle/>
          <a:p>
            <a:endParaRPr lang="ru-KZ"/>
          </a:p>
        </p:txBody>
      </p:sp>
      <p:sp>
        <p:nvSpPr>
          <p:cNvPr id="9" name="Slide Number Placeholder 8"/>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415923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F00F430-84A5-4727-A375-7A2CF10F9385}" type="datetimeFigureOut">
              <a:rPr lang="ru-KZ" smtClean="0"/>
              <a:t>11.05.2023</a:t>
            </a:fld>
            <a:endParaRPr lang="ru-KZ"/>
          </a:p>
        </p:txBody>
      </p:sp>
      <p:sp>
        <p:nvSpPr>
          <p:cNvPr id="4" name="Footer Placeholder 3"/>
          <p:cNvSpPr>
            <a:spLocks noGrp="1"/>
          </p:cNvSpPr>
          <p:nvPr>
            <p:ph type="ftr" sz="quarter" idx="11"/>
          </p:nvPr>
        </p:nvSpPr>
        <p:spPr/>
        <p:txBody>
          <a:bodyPr/>
          <a:lstStyle/>
          <a:p>
            <a:endParaRPr lang="ru-KZ"/>
          </a:p>
        </p:txBody>
      </p:sp>
      <p:sp>
        <p:nvSpPr>
          <p:cNvPr id="5" name="Slide Number Placeholder 4"/>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1620283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0F430-84A5-4727-A375-7A2CF10F9385}" type="datetimeFigureOut">
              <a:rPr lang="ru-KZ" smtClean="0"/>
              <a:t>11.05.2023</a:t>
            </a:fld>
            <a:endParaRPr lang="ru-KZ"/>
          </a:p>
        </p:txBody>
      </p:sp>
      <p:sp>
        <p:nvSpPr>
          <p:cNvPr id="3" name="Footer Placeholder 2"/>
          <p:cNvSpPr>
            <a:spLocks noGrp="1"/>
          </p:cNvSpPr>
          <p:nvPr>
            <p:ph type="ftr" sz="quarter" idx="11"/>
          </p:nvPr>
        </p:nvSpPr>
        <p:spPr/>
        <p:txBody>
          <a:bodyPr/>
          <a:lstStyle/>
          <a:p>
            <a:endParaRPr lang="ru-KZ"/>
          </a:p>
        </p:txBody>
      </p:sp>
      <p:sp>
        <p:nvSpPr>
          <p:cNvPr id="4" name="Slide Number Placeholder 3"/>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8634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F00F430-84A5-4727-A375-7A2CF10F9385}" type="datetimeFigureOut">
              <a:rPr lang="ru-KZ" smtClean="0"/>
              <a:t>11.05.2023</a:t>
            </a:fld>
            <a:endParaRPr lang="ru-KZ"/>
          </a:p>
        </p:txBody>
      </p:sp>
      <p:sp>
        <p:nvSpPr>
          <p:cNvPr id="6" name="Footer Placeholder 5"/>
          <p:cNvSpPr>
            <a:spLocks noGrp="1"/>
          </p:cNvSpPr>
          <p:nvPr>
            <p:ph type="ftr" sz="quarter" idx="11"/>
          </p:nvPr>
        </p:nvSpPr>
        <p:spPr/>
        <p:txBody>
          <a:bodyPr/>
          <a:lstStyle/>
          <a:p>
            <a:endParaRPr lang="ru-KZ"/>
          </a:p>
        </p:txBody>
      </p:sp>
      <p:sp>
        <p:nvSpPr>
          <p:cNvPr id="7" name="Slide Number Placeholder 6"/>
          <p:cNvSpPr>
            <a:spLocks noGrp="1"/>
          </p:cNvSpPr>
          <p:nvPr>
            <p:ph type="sldNum" sz="quarter" idx="12"/>
          </p:nvPr>
        </p:nvSpPr>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428532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AF00F430-84A5-4727-A375-7A2CF10F9385}" type="datetimeFigureOut">
              <a:rPr lang="ru-KZ" smtClean="0"/>
              <a:t>11.05.2023</a:t>
            </a:fld>
            <a:endParaRPr lang="ru-KZ"/>
          </a:p>
        </p:txBody>
      </p:sp>
      <p:sp>
        <p:nvSpPr>
          <p:cNvPr id="6" name="Footer Placeholder 5"/>
          <p:cNvSpPr>
            <a:spLocks noGrp="1"/>
          </p:cNvSpPr>
          <p:nvPr>
            <p:ph type="ftr" sz="quarter" idx="11"/>
          </p:nvPr>
        </p:nvSpPr>
        <p:spPr>
          <a:xfrm>
            <a:off x="590396" y="6041362"/>
            <a:ext cx="3295413" cy="365125"/>
          </a:xfrm>
        </p:spPr>
        <p:txBody>
          <a:bodyPr/>
          <a:lstStyle/>
          <a:p>
            <a:endParaRPr lang="ru-KZ"/>
          </a:p>
        </p:txBody>
      </p:sp>
      <p:sp>
        <p:nvSpPr>
          <p:cNvPr id="7" name="Slide Number Placeholder 6"/>
          <p:cNvSpPr>
            <a:spLocks noGrp="1"/>
          </p:cNvSpPr>
          <p:nvPr>
            <p:ph type="sldNum" sz="quarter" idx="12"/>
          </p:nvPr>
        </p:nvSpPr>
        <p:spPr>
          <a:xfrm>
            <a:off x="4862689" y="5915888"/>
            <a:ext cx="1062155" cy="490599"/>
          </a:xfrm>
        </p:spPr>
        <p:txBody>
          <a:bodyPr/>
          <a:lstStyle/>
          <a:p>
            <a:fld id="{B0712C73-F62A-4DA9-825A-28CF96CAD508}" type="slidenum">
              <a:rPr lang="ru-KZ" smtClean="0"/>
              <a:t>‹#›</a:t>
            </a:fld>
            <a:endParaRPr lang="ru-KZ"/>
          </a:p>
        </p:txBody>
      </p:sp>
    </p:spTree>
    <p:extLst>
      <p:ext uri="{BB962C8B-B14F-4D97-AF65-F5344CB8AC3E}">
        <p14:creationId xmlns:p14="http://schemas.microsoft.com/office/powerpoint/2010/main" val="3902818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KZ"/>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F00F430-84A5-4727-A375-7A2CF10F9385}" type="datetimeFigureOut">
              <a:rPr lang="ru-KZ" smtClean="0"/>
              <a:t>11.05.2023</a:t>
            </a:fld>
            <a:endParaRPr lang="ru-KZ"/>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0712C73-F62A-4DA9-825A-28CF96CAD508}" type="slidenum">
              <a:rPr lang="ru-KZ" smtClean="0"/>
              <a:t>‹#›</a:t>
            </a:fld>
            <a:endParaRPr lang="ru-KZ"/>
          </a:p>
        </p:txBody>
      </p:sp>
    </p:spTree>
    <p:extLst>
      <p:ext uri="{BB962C8B-B14F-4D97-AF65-F5344CB8AC3E}">
        <p14:creationId xmlns:p14="http://schemas.microsoft.com/office/powerpoint/2010/main" val="12285426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53F201-EEC6-3208-55BC-C0AAF772E42D}"/>
              </a:ext>
            </a:extLst>
          </p:cNvPr>
          <p:cNvSpPr>
            <a:spLocks noGrp="1"/>
          </p:cNvSpPr>
          <p:nvPr>
            <p:ph type="ctrTitle"/>
          </p:nvPr>
        </p:nvSpPr>
        <p:spPr/>
        <p:txBody>
          <a:bodyPr/>
          <a:lstStyle/>
          <a:p>
            <a:r>
              <a:rPr lang="en-US" dirty="0"/>
              <a:t>Nomad company</a:t>
            </a:r>
            <a:endParaRPr lang="ru-KZ" dirty="0"/>
          </a:p>
        </p:txBody>
      </p:sp>
      <p:sp>
        <p:nvSpPr>
          <p:cNvPr id="3" name="Подзаголовок 2">
            <a:extLst>
              <a:ext uri="{FF2B5EF4-FFF2-40B4-BE49-F238E27FC236}">
                <a16:creationId xmlns:a16="http://schemas.microsoft.com/office/drawing/2014/main" id="{20CEE388-FDAD-8955-EEC9-052CE5B53027}"/>
              </a:ext>
            </a:extLst>
          </p:cNvPr>
          <p:cNvSpPr>
            <a:spLocks noGrp="1"/>
          </p:cNvSpPr>
          <p:nvPr>
            <p:ph type="subTitle" idx="1"/>
          </p:nvPr>
        </p:nvSpPr>
        <p:spPr/>
        <p:txBody>
          <a:bodyPr/>
          <a:lstStyle/>
          <a:p>
            <a:r>
              <a:rPr lang="en-US" dirty="0"/>
              <a:t>Members: Daulet </a:t>
            </a:r>
            <a:r>
              <a:rPr lang="en-US" dirty="0" err="1"/>
              <a:t>Zh</a:t>
            </a:r>
            <a:r>
              <a:rPr lang="en-US" dirty="0"/>
              <a:t>. Alikhan </a:t>
            </a:r>
            <a:r>
              <a:rPr lang="en-US" dirty="0" err="1"/>
              <a:t>Zh</a:t>
            </a:r>
            <a:r>
              <a:rPr lang="en-US" dirty="0"/>
              <a:t>. Rustem My.</a:t>
            </a:r>
            <a:endParaRPr lang="ru-KZ" dirty="0"/>
          </a:p>
        </p:txBody>
      </p:sp>
    </p:spTree>
    <p:extLst>
      <p:ext uri="{BB962C8B-B14F-4D97-AF65-F5344CB8AC3E}">
        <p14:creationId xmlns:p14="http://schemas.microsoft.com/office/powerpoint/2010/main" val="2423389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A519F8-3591-D7AF-2FED-87E01F8DE9A3}"/>
              </a:ext>
            </a:extLst>
          </p:cNvPr>
          <p:cNvSpPr>
            <a:spLocks noGrp="1"/>
          </p:cNvSpPr>
          <p:nvPr>
            <p:ph type="title"/>
          </p:nvPr>
        </p:nvSpPr>
        <p:spPr/>
        <p:txBody>
          <a:bodyPr/>
          <a:lstStyle/>
          <a:p>
            <a:r>
              <a:rPr lang="en-US" dirty="0"/>
              <a:t>Functionality of website</a:t>
            </a:r>
            <a:endParaRPr lang="ru-KZ" dirty="0"/>
          </a:p>
        </p:txBody>
      </p:sp>
      <p:pic>
        <p:nvPicPr>
          <p:cNvPr id="5" name="Объект 4" descr="Изображение выглядит как текст, снимок экрана, программное обеспечение, Значок на компьютере&#10;&#10;Автоматически созданное описание">
            <a:extLst>
              <a:ext uri="{FF2B5EF4-FFF2-40B4-BE49-F238E27FC236}">
                <a16:creationId xmlns:a16="http://schemas.microsoft.com/office/drawing/2014/main" id="{4459DBAF-5C85-6E98-2393-2C007A257E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9638"/>
            <a:ext cx="4889541" cy="3010325"/>
          </a:xfrm>
        </p:spPr>
      </p:pic>
      <p:pic>
        <p:nvPicPr>
          <p:cNvPr id="7" name="Рисунок 6" descr="Изображение выглядит как текст, программное обеспечение, Значок на компьютере, Операционная система&#10;&#10;Автоматически созданное описание">
            <a:extLst>
              <a:ext uri="{FF2B5EF4-FFF2-40B4-BE49-F238E27FC236}">
                <a16:creationId xmlns:a16="http://schemas.microsoft.com/office/drawing/2014/main" id="{BD5F97C3-E78C-DE6B-9041-B71B625BF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61" y="1694875"/>
            <a:ext cx="4974727" cy="3075087"/>
          </a:xfrm>
          <a:prstGeom prst="rect">
            <a:avLst/>
          </a:prstGeom>
        </p:spPr>
      </p:pic>
      <p:sp>
        <p:nvSpPr>
          <p:cNvPr id="8" name="TextBox 7">
            <a:extLst>
              <a:ext uri="{FF2B5EF4-FFF2-40B4-BE49-F238E27FC236}">
                <a16:creationId xmlns:a16="http://schemas.microsoft.com/office/drawing/2014/main" id="{FCF9F05F-F6C2-B8A4-CC19-47F81CAB0B79}"/>
              </a:ext>
            </a:extLst>
          </p:cNvPr>
          <p:cNvSpPr txBox="1"/>
          <p:nvPr/>
        </p:nvSpPr>
        <p:spPr>
          <a:xfrm>
            <a:off x="2444727" y="4769962"/>
            <a:ext cx="1676485" cy="369332"/>
          </a:xfrm>
          <a:prstGeom prst="rect">
            <a:avLst/>
          </a:prstGeom>
          <a:noFill/>
        </p:spPr>
        <p:txBody>
          <a:bodyPr wrap="none" rtlCol="0">
            <a:spAutoFit/>
          </a:bodyPr>
          <a:lstStyle/>
          <a:p>
            <a:r>
              <a:rPr lang="en-US" dirty="0"/>
              <a:t>Manage Vehicle</a:t>
            </a:r>
            <a:endParaRPr lang="ru-KZ" dirty="0"/>
          </a:p>
        </p:txBody>
      </p:sp>
      <p:sp>
        <p:nvSpPr>
          <p:cNvPr id="9" name="TextBox 8">
            <a:extLst>
              <a:ext uri="{FF2B5EF4-FFF2-40B4-BE49-F238E27FC236}">
                <a16:creationId xmlns:a16="http://schemas.microsoft.com/office/drawing/2014/main" id="{A27FDA42-A97F-B975-12F1-41DA4F10AF97}"/>
              </a:ext>
            </a:extLst>
          </p:cNvPr>
          <p:cNvSpPr txBox="1"/>
          <p:nvPr/>
        </p:nvSpPr>
        <p:spPr>
          <a:xfrm>
            <a:off x="8350305" y="4769962"/>
            <a:ext cx="1202637" cy="369332"/>
          </a:xfrm>
          <a:prstGeom prst="rect">
            <a:avLst/>
          </a:prstGeom>
          <a:noFill/>
        </p:spPr>
        <p:txBody>
          <a:bodyPr wrap="none" rtlCol="0">
            <a:spAutoFit/>
          </a:bodyPr>
          <a:lstStyle/>
          <a:p>
            <a:r>
              <a:rPr lang="en-US" dirty="0"/>
              <a:t>Dashboard</a:t>
            </a:r>
            <a:endParaRPr lang="ru-KZ" dirty="0"/>
          </a:p>
        </p:txBody>
      </p:sp>
    </p:spTree>
    <p:extLst>
      <p:ext uri="{BB962C8B-B14F-4D97-AF65-F5344CB8AC3E}">
        <p14:creationId xmlns:p14="http://schemas.microsoft.com/office/powerpoint/2010/main" val="236515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1964EC-E14E-189A-D0A1-9D2FAE4358AD}"/>
              </a:ext>
            </a:extLst>
          </p:cNvPr>
          <p:cNvSpPr>
            <a:spLocks noGrp="1"/>
          </p:cNvSpPr>
          <p:nvPr>
            <p:ph type="title"/>
          </p:nvPr>
        </p:nvSpPr>
        <p:spPr/>
        <p:txBody>
          <a:bodyPr/>
          <a:lstStyle/>
          <a:p>
            <a:r>
              <a:rPr lang="en-US" dirty="0"/>
              <a:t>The end!</a:t>
            </a:r>
            <a:endParaRPr lang="ru-KZ" dirty="0"/>
          </a:p>
        </p:txBody>
      </p:sp>
      <p:sp>
        <p:nvSpPr>
          <p:cNvPr id="3" name="Объект 2">
            <a:extLst>
              <a:ext uri="{FF2B5EF4-FFF2-40B4-BE49-F238E27FC236}">
                <a16:creationId xmlns:a16="http://schemas.microsoft.com/office/drawing/2014/main" id="{B48D48E5-4DCB-27EB-2E5F-57283648E0D5}"/>
              </a:ext>
            </a:extLst>
          </p:cNvPr>
          <p:cNvSpPr>
            <a:spLocks noGrp="1"/>
          </p:cNvSpPr>
          <p:nvPr>
            <p:ph idx="1"/>
          </p:nvPr>
        </p:nvSpPr>
        <p:spPr/>
        <p:txBody>
          <a:bodyPr/>
          <a:lstStyle/>
          <a:p>
            <a:endParaRPr lang="ru-KZ"/>
          </a:p>
        </p:txBody>
      </p:sp>
    </p:spTree>
    <p:extLst>
      <p:ext uri="{BB962C8B-B14F-4D97-AF65-F5344CB8AC3E}">
        <p14:creationId xmlns:p14="http://schemas.microsoft.com/office/powerpoint/2010/main" val="220319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B4735-959A-6605-3992-39B181625B00}"/>
              </a:ext>
            </a:extLst>
          </p:cNvPr>
          <p:cNvSpPr>
            <a:spLocks noGrp="1"/>
          </p:cNvSpPr>
          <p:nvPr>
            <p:ph type="title"/>
          </p:nvPr>
        </p:nvSpPr>
        <p:spPr/>
        <p:txBody>
          <a:bodyPr/>
          <a:lstStyle/>
          <a:p>
            <a:r>
              <a:rPr lang="en-US" dirty="0"/>
              <a:t>About our company</a:t>
            </a:r>
            <a:endParaRPr lang="ru-KZ" dirty="0"/>
          </a:p>
        </p:txBody>
      </p:sp>
      <p:sp>
        <p:nvSpPr>
          <p:cNvPr id="3" name="Объект 2">
            <a:extLst>
              <a:ext uri="{FF2B5EF4-FFF2-40B4-BE49-F238E27FC236}">
                <a16:creationId xmlns:a16="http://schemas.microsoft.com/office/drawing/2014/main" id="{30CA26FF-AB28-CCC2-C4F1-EF68AFCD1543}"/>
              </a:ext>
            </a:extLst>
          </p:cNvPr>
          <p:cNvSpPr>
            <a:spLocks noGrp="1"/>
          </p:cNvSpPr>
          <p:nvPr>
            <p:ph idx="1"/>
          </p:nvPr>
        </p:nvSpPr>
        <p:spPr/>
        <p:txBody>
          <a:bodyPr/>
          <a:lstStyle/>
          <a:p>
            <a:r>
              <a:rPr lang="en-US" dirty="0"/>
              <a:t>Nomad is a road cargo system designed to provide efficient and reliable transportation of goods. The system incorporates modern technology to ensure timely delivery and optimum utilization of resources. Nomad is an ideal choice for businesses looking for a dependable cargo transportation solution.</a:t>
            </a:r>
            <a:endParaRPr lang="ru-KZ" dirty="0"/>
          </a:p>
        </p:txBody>
      </p:sp>
    </p:spTree>
    <p:extLst>
      <p:ext uri="{BB962C8B-B14F-4D97-AF65-F5344CB8AC3E}">
        <p14:creationId xmlns:p14="http://schemas.microsoft.com/office/powerpoint/2010/main" val="166745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B88DFD-C3A0-8E0D-AF72-F7B126C74460}"/>
              </a:ext>
            </a:extLst>
          </p:cNvPr>
          <p:cNvSpPr>
            <a:spLocks noGrp="1"/>
          </p:cNvSpPr>
          <p:nvPr>
            <p:ph type="title"/>
          </p:nvPr>
        </p:nvSpPr>
        <p:spPr/>
        <p:txBody>
          <a:bodyPr/>
          <a:lstStyle/>
          <a:p>
            <a:r>
              <a:rPr lang="en-US" dirty="0"/>
              <a:t>Members</a:t>
            </a:r>
            <a:endParaRPr lang="ru-KZ" dirty="0"/>
          </a:p>
        </p:txBody>
      </p:sp>
      <p:pic>
        <p:nvPicPr>
          <p:cNvPr id="13" name="Объект 12">
            <a:extLst>
              <a:ext uri="{FF2B5EF4-FFF2-40B4-BE49-F238E27FC236}">
                <a16:creationId xmlns:a16="http://schemas.microsoft.com/office/drawing/2014/main" id="{04062BBE-7E4C-C0B6-134B-63431CBB41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2394552" cy="3225316"/>
          </a:xfrm>
        </p:spPr>
      </p:pic>
      <p:pic>
        <p:nvPicPr>
          <p:cNvPr id="15" name="Рисунок 14">
            <a:extLst>
              <a:ext uri="{FF2B5EF4-FFF2-40B4-BE49-F238E27FC236}">
                <a16:creationId xmlns:a16="http://schemas.microsoft.com/office/drawing/2014/main" id="{84A4F958-DD24-CC0B-3175-8BD8D6D04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012" y="1690688"/>
            <a:ext cx="2418987" cy="3225316"/>
          </a:xfrm>
          <a:prstGeom prst="rect">
            <a:avLst/>
          </a:prstGeom>
        </p:spPr>
      </p:pic>
      <p:pic>
        <p:nvPicPr>
          <p:cNvPr id="17" name="Рисунок 16">
            <a:extLst>
              <a:ext uri="{FF2B5EF4-FFF2-40B4-BE49-F238E27FC236}">
                <a16:creationId xmlns:a16="http://schemas.microsoft.com/office/drawing/2014/main" id="{9E3D2FDA-0C95-CEF1-E4AC-C9FEC8996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990" y="1690688"/>
            <a:ext cx="2423019" cy="3225316"/>
          </a:xfrm>
          <a:prstGeom prst="rect">
            <a:avLst/>
          </a:prstGeom>
        </p:spPr>
      </p:pic>
      <p:sp>
        <p:nvSpPr>
          <p:cNvPr id="18" name="TextBox 17">
            <a:extLst>
              <a:ext uri="{FF2B5EF4-FFF2-40B4-BE49-F238E27FC236}">
                <a16:creationId xmlns:a16="http://schemas.microsoft.com/office/drawing/2014/main" id="{89E86711-845C-BA0D-0675-96C91DE40CC7}"/>
              </a:ext>
            </a:extLst>
          </p:cNvPr>
          <p:cNvSpPr txBox="1"/>
          <p:nvPr/>
        </p:nvSpPr>
        <p:spPr>
          <a:xfrm>
            <a:off x="539682" y="5073044"/>
            <a:ext cx="2991588" cy="369332"/>
          </a:xfrm>
          <a:prstGeom prst="rect">
            <a:avLst/>
          </a:prstGeom>
          <a:noFill/>
        </p:spPr>
        <p:txBody>
          <a:bodyPr wrap="none" rtlCol="0">
            <a:spAutoFit/>
          </a:bodyPr>
          <a:lstStyle/>
          <a:p>
            <a:r>
              <a:rPr lang="en-US" dirty="0"/>
              <a:t>Developing Frontend Backend</a:t>
            </a:r>
            <a:endParaRPr lang="ru-KZ" dirty="0"/>
          </a:p>
        </p:txBody>
      </p:sp>
      <p:sp>
        <p:nvSpPr>
          <p:cNvPr id="19" name="TextBox 18">
            <a:extLst>
              <a:ext uri="{FF2B5EF4-FFF2-40B4-BE49-F238E27FC236}">
                <a16:creationId xmlns:a16="http://schemas.microsoft.com/office/drawing/2014/main" id="{98E6C16E-11FA-0319-3E48-748626A8FF7D}"/>
              </a:ext>
            </a:extLst>
          </p:cNvPr>
          <p:cNvSpPr txBox="1"/>
          <p:nvPr/>
        </p:nvSpPr>
        <p:spPr>
          <a:xfrm>
            <a:off x="5307380" y="5073044"/>
            <a:ext cx="816249" cy="369332"/>
          </a:xfrm>
          <a:prstGeom prst="rect">
            <a:avLst/>
          </a:prstGeom>
          <a:noFill/>
        </p:spPr>
        <p:txBody>
          <a:bodyPr wrap="none" rtlCol="0">
            <a:spAutoFit/>
          </a:bodyPr>
          <a:lstStyle/>
          <a:p>
            <a:r>
              <a:rPr lang="en-US" dirty="0"/>
              <a:t>Design</a:t>
            </a:r>
            <a:endParaRPr lang="ru-KZ" dirty="0"/>
          </a:p>
        </p:txBody>
      </p:sp>
      <p:sp>
        <p:nvSpPr>
          <p:cNvPr id="20" name="TextBox 19">
            <a:extLst>
              <a:ext uri="{FF2B5EF4-FFF2-40B4-BE49-F238E27FC236}">
                <a16:creationId xmlns:a16="http://schemas.microsoft.com/office/drawing/2014/main" id="{F95900E7-6931-82CF-8217-683F848C8360}"/>
              </a:ext>
            </a:extLst>
          </p:cNvPr>
          <p:cNvSpPr txBox="1"/>
          <p:nvPr/>
        </p:nvSpPr>
        <p:spPr>
          <a:xfrm>
            <a:off x="9119411" y="5073044"/>
            <a:ext cx="1058175" cy="369332"/>
          </a:xfrm>
          <a:prstGeom prst="rect">
            <a:avLst/>
          </a:prstGeom>
          <a:noFill/>
        </p:spPr>
        <p:txBody>
          <a:bodyPr wrap="none" rtlCol="0">
            <a:spAutoFit/>
          </a:bodyPr>
          <a:lstStyle/>
          <a:p>
            <a:r>
              <a:rPr lang="en-US" dirty="0"/>
              <a:t>Database</a:t>
            </a:r>
            <a:endParaRPr lang="ru-KZ" dirty="0"/>
          </a:p>
        </p:txBody>
      </p:sp>
    </p:spTree>
    <p:extLst>
      <p:ext uri="{BB962C8B-B14F-4D97-AF65-F5344CB8AC3E}">
        <p14:creationId xmlns:p14="http://schemas.microsoft.com/office/powerpoint/2010/main" val="9182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AB3F28-AAC8-5A1F-BC18-C0882302BCBD}"/>
              </a:ext>
            </a:extLst>
          </p:cNvPr>
          <p:cNvSpPr>
            <a:spLocks noGrp="1"/>
          </p:cNvSpPr>
          <p:nvPr>
            <p:ph type="title"/>
          </p:nvPr>
        </p:nvSpPr>
        <p:spPr>
          <a:xfrm>
            <a:off x="4417635" y="280283"/>
            <a:ext cx="3356728" cy="1325563"/>
          </a:xfrm>
        </p:spPr>
        <p:txBody>
          <a:bodyPr/>
          <a:lstStyle/>
          <a:p>
            <a:r>
              <a:rPr lang="en-US" dirty="0"/>
              <a:t>Logical model</a:t>
            </a:r>
            <a:endParaRPr lang="ru-KZ" dirty="0"/>
          </a:p>
        </p:txBody>
      </p:sp>
      <p:pic>
        <p:nvPicPr>
          <p:cNvPr id="4" name="Объект 3">
            <a:extLst>
              <a:ext uri="{FF2B5EF4-FFF2-40B4-BE49-F238E27FC236}">
                <a16:creationId xmlns:a16="http://schemas.microsoft.com/office/drawing/2014/main" id="{517F4FAE-78DC-E296-EC35-A42A8E6294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075" y="1690688"/>
            <a:ext cx="7859849" cy="4351338"/>
          </a:xfrm>
          <a:prstGeom prst="rect">
            <a:avLst/>
          </a:prstGeom>
        </p:spPr>
      </p:pic>
    </p:spTree>
    <p:extLst>
      <p:ext uri="{BB962C8B-B14F-4D97-AF65-F5344CB8AC3E}">
        <p14:creationId xmlns:p14="http://schemas.microsoft.com/office/powerpoint/2010/main" val="10709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51DC28-19ED-FC15-F672-576C33F99F98}"/>
              </a:ext>
            </a:extLst>
          </p:cNvPr>
          <p:cNvSpPr>
            <a:spLocks noGrp="1"/>
          </p:cNvSpPr>
          <p:nvPr>
            <p:ph type="title"/>
          </p:nvPr>
        </p:nvSpPr>
        <p:spPr>
          <a:xfrm>
            <a:off x="4337508" y="317991"/>
            <a:ext cx="3516984" cy="1325563"/>
          </a:xfrm>
        </p:spPr>
        <p:txBody>
          <a:bodyPr/>
          <a:lstStyle/>
          <a:p>
            <a:r>
              <a:rPr lang="en-US" dirty="0"/>
              <a:t>Physical model</a:t>
            </a:r>
            <a:endParaRPr lang="ru-KZ" dirty="0"/>
          </a:p>
        </p:txBody>
      </p:sp>
      <p:pic>
        <p:nvPicPr>
          <p:cNvPr id="4" name="Объект 3">
            <a:extLst>
              <a:ext uri="{FF2B5EF4-FFF2-40B4-BE49-F238E27FC236}">
                <a16:creationId xmlns:a16="http://schemas.microsoft.com/office/drawing/2014/main" id="{6E38C4F1-1E91-16E3-44BA-BE232CF49D06}"/>
              </a:ext>
            </a:extLst>
          </p:cNvPr>
          <p:cNvPicPr>
            <a:picLocks noGrp="1" noChangeAspect="1"/>
          </p:cNvPicPr>
          <p:nvPr>
            <p:ph idx="1"/>
          </p:nvPr>
        </p:nvPicPr>
        <p:blipFill>
          <a:blip r:embed="rId2"/>
          <a:stretch>
            <a:fillRect/>
          </a:stretch>
        </p:blipFill>
        <p:spPr>
          <a:xfrm>
            <a:off x="2656603" y="1643554"/>
            <a:ext cx="6878794" cy="4351338"/>
          </a:xfrm>
          <a:prstGeom prst="rect">
            <a:avLst/>
          </a:prstGeom>
        </p:spPr>
      </p:pic>
    </p:spTree>
    <p:extLst>
      <p:ext uri="{BB962C8B-B14F-4D97-AF65-F5344CB8AC3E}">
        <p14:creationId xmlns:p14="http://schemas.microsoft.com/office/powerpoint/2010/main" val="265206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5A9969-6581-9B4D-9145-DBEFDF10A700}"/>
              </a:ext>
            </a:extLst>
          </p:cNvPr>
          <p:cNvSpPr>
            <a:spLocks noGrp="1"/>
          </p:cNvSpPr>
          <p:nvPr>
            <p:ph type="title"/>
          </p:nvPr>
        </p:nvSpPr>
        <p:spPr/>
        <p:txBody>
          <a:bodyPr/>
          <a:lstStyle/>
          <a:p>
            <a:r>
              <a:rPr lang="en-US" dirty="0"/>
              <a:t>Functions</a:t>
            </a:r>
            <a:endParaRPr lang="ru-KZ" dirty="0"/>
          </a:p>
        </p:txBody>
      </p:sp>
      <p:sp>
        <p:nvSpPr>
          <p:cNvPr id="3" name="Объект 2">
            <a:extLst>
              <a:ext uri="{FF2B5EF4-FFF2-40B4-BE49-F238E27FC236}">
                <a16:creationId xmlns:a16="http://schemas.microsoft.com/office/drawing/2014/main" id="{F745EA2A-20D3-F30C-F53E-1D103AC5D7D1}"/>
              </a:ext>
            </a:extLst>
          </p:cNvPr>
          <p:cNvSpPr>
            <a:spLocks noGrp="1"/>
          </p:cNvSpPr>
          <p:nvPr>
            <p:ph idx="1"/>
          </p:nvPr>
        </p:nvSpPr>
        <p:spPr/>
        <p:txBody>
          <a:bodyPr>
            <a:normAutofit/>
          </a:bodyPr>
          <a:lstStyle/>
          <a:p>
            <a:r>
              <a:rPr lang="en-US" dirty="0"/>
              <a:t>Admin Panel</a:t>
            </a:r>
          </a:p>
          <a:p>
            <a:r>
              <a:rPr lang="en-US" dirty="0"/>
              <a:t>Data editing</a:t>
            </a:r>
          </a:p>
          <a:p>
            <a:pPr marL="342900" lvl="0" indent="-342900">
              <a:lnSpc>
                <a:spcPct val="107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O</a:t>
            </a:r>
            <a:r>
              <a:rPr lang="ru-KZ" dirty="0" err="1">
                <a:effectLst/>
                <a:ea typeface="Calibri" panose="020F0502020204030204" pitchFamily="34" charset="0"/>
                <a:cs typeface="Times New Roman" panose="02020603050405020304" pitchFamily="18" charset="0"/>
              </a:rPr>
              <a:t>utput</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data</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to</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the</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application</a:t>
            </a:r>
            <a:r>
              <a:rPr lang="ru-KZ" dirty="0">
                <a:effectLst/>
                <a:ea typeface="Calibri" panose="020F0502020204030204" pitchFamily="34" charset="0"/>
                <a:cs typeface="Times New Roman" panose="02020603050405020304" pitchFamily="18" charset="0"/>
              </a:rPr>
              <a:t> Grid </a:t>
            </a:r>
            <a:r>
              <a:rPr lang="ru-KZ" dirty="0" err="1">
                <a:effectLst/>
                <a:ea typeface="Calibri" panose="020F0502020204030204" pitchFamily="34" charset="0"/>
                <a:cs typeface="Times New Roman" panose="02020603050405020304" pitchFamily="18" charset="0"/>
              </a:rPr>
              <a:t>view</a:t>
            </a:r>
            <a:r>
              <a:rPr lang="ru-KZ" dirty="0">
                <a:effectLst/>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ru-KZ" dirty="0" err="1">
                <a:effectLst/>
                <a:ea typeface="Calibri" panose="020F0502020204030204" pitchFamily="34" charset="0"/>
                <a:cs typeface="Times New Roman" panose="02020603050405020304" pitchFamily="18" charset="0"/>
              </a:rPr>
              <a:t>Bind</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tables</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separate</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fields</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with</a:t>
            </a:r>
            <a:r>
              <a:rPr lang="ru-KZ" dirty="0">
                <a:effectLst/>
                <a:ea typeface="Calibri" panose="020F0502020204030204" pitchFamily="34" charset="0"/>
                <a:cs typeface="Times New Roman" panose="02020603050405020304" pitchFamily="18" charset="0"/>
              </a:rPr>
              <a:t> a </a:t>
            </a:r>
            <a:r>
              <a:rPr lang="ru-KZ" dirty="0" err="1">
                <a:effectLst/>
                <a:ea typeface="Calibri" panose="020F0502020204030204" pitchFamily="34" charset="0"/>
                <a:cs typeface="Times New Roman" panose="02020603050405020304" pitchFamily="18" charset="0"/>
              </a:rPr>
              <a:t>table</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in</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the</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form</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of</a:t>
            </a:r>
            <a:r>
              <a:rPr lang="ru-KZ" dirty="0">
                <a:effectLst/>
                <a:ea typeface="Calibri" panose="020F0502020204030204" pitchFamily="34" charset="0"/>
                <a:cs typeface="Times New Roman" panose="02020603050405020304" pitchFamily="18" charset="0"/>
              </a:rPr>
              <a:t> a </a:t>
            </a:r>
            <a:r>
              <a:rPr lang="ru-KZ" dirty="0" err="1">
                <a:effectLst/>
                <a:ea typeface="Calibri" panose="020F0502020204030204" pitchFamily="34" charset="0"/>
                <a:cs typeface="Times New Roman" panose="02020603050405020304" pitchFamily="18" charset="0"/>
              </a:rPr>
              <a:t>grid</a:t>
            </a:r>
            <a:r>
              <a:rPr lang="ru-KZ" dirty="0">
                <a:effectLst/>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ru-KZ" dirty="0" err="1">
                <a:effectLst/>
                <a:ea typeface="Calibri" panose="020F0502020204030204" pitchFamily="34" charset="0"/>
                <a:cs typeface="Times New Roman" panose="02020603050405020304" pitchFamily="18" charset="0"/>
              </a:rPr>
              <a:t>Calculated</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fields</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examples</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Client's</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Age</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Order</a:t>
            </a:r>
            <a:r>
              <a:rPr lang="en-US" dirty="0">
                <a:effectLst/>
                <a:ea typeface="Calibri" panose="020F0502020204030204" pitchFamily="34" charset="0"/>
                <a:cs typeface="Times New Roman" panose="02020603050405020304" pitchFamily="18" charset="0"/>
              </a:rPr>
              <a:t>s</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Amount</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etc</a:t>
            </a:r>
            <a:r>
              <a:rPr lang="ru-KZ" dirty="0">
                <a:effectLst/>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ru-KZ" dirty="0">
                <a:effectLst/>
                <a:ea typeface="Calibri" panose="020F0502020204030204" pitchFamily="34" charset="0"/>
                <a:cs typeface="Times New Roman" panose="02020603050405020304" pitchFamily="18" charset="0"/>
              </a:rPr>
              <a:t>Data </a:t>
            </a:r>
            <a:r>
              <a:rPr lang="ru-KZ" dirty="0" err="1">
                <a:effectLst/>
                <a:ea typeface="Calibri" panose="020F0502020204030204" pitchFamily="34" charset="0"/>
                <a:cs typeface="Times New Roman" panose="02020603050405020304" pitchFamily="18" charset="0"/>
              </a:rPr>
              <a:t>search</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examples</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by</a:t>
            </a:r>
            <a:r>
              <a:rPr lang="ru-KZ" dirty="0">
                <a:effectLst/>
                <a:ea typeface="Calibri" panose="020F0502020204030204" pitchFamily="34" charset="0"/>
                <a:cs typeface="Times New Roman" panose="02020603050405020304" pitchFamily="18" charset="0"/>
              </a:rPr>
              <a:t> Name, Address, Phone, </a:t>
            </a:r>
            <a:r>
              <a:rPr lang="ru-KZ" dirty="0" err="1">
                <a:effectLst/>
                <a:ea typeface="Calibri" panose="020F0502020204030204" pitchFamily="34" charset="0"/>
                <a:cs typeface="Times New Roman" panose="02020603050405020304" pitchFamily="18" charset="0"/>
              </a:rPr>
              <a:t>etc</a:t>
            </a:r>
            <a:r>
              <a:rPr lang="ru-KZ" dirty="0">
                <a:effectLst/>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ru-KZ" dirty="0">
                <a:effectLst/>
                <a:ea typeface="Calibri" panose="020F0502020204030204" pitchFamily="34" charset="0"/>
                <a:cs typeface="Times New Roman" panose="02020603050405020304" pitchFamily="18" charset="0"/>
              </a:rPr>
              <a:t>Data </a:t>
            </a:r>
            <a:r>
              <a:rPr lang="ru-KZ" dirty="0" err="1">
                <a:effectLst/>
                <a:ea typeface="Calibri" panose="020F0502020204030204" pitchFamily="34" charset="0"/>
                <a:cs typeface="Times New Roman" panose="02020603050405020304" pitchFamily="18" charset="0"/>
              </a:rPr>
              <a:t>sorting</a:t>
            </a:r>
            <a:r>
              <a:rPr lang="ru-KZ" dirty="0">
                <a:effectLst/>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ru-KZ" dirty="0">
                <a:effectLst/>
                <a:ea typeface="Calibri" panose="020F0502020204030204" pitchFamily="34" charset="0"/>
                <a:cs typeface="Times New Roman" panose="02020603050405020304" pitchFamily="18" charset="0"/>
              </a:rPr>
              <a:t>Data </a:t>
            </a:r>
            <a:r>
              <a:rPr lang="ru-KZ" dirty="0" err="1">
                <a:effectLst/>
                <a:ea typeface="Calibri" panose="020F0502020204030204" pitchFamily="34" charset="0"/>
                <a:cs typeface="Times New Roman" panose="02020603050405020304" pitchFamily="18" charset="0"/>
              </a:rPr>
              <a:t>filter</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Cascade</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rows</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by</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binding</a:t>
            </a:r>
            <a:r>
              <a:rPr lang="ru-KZ" dirty="0">
                <a:effectLst/>
                <a:ea typeface="Calibri" panose="020F0502020204030204" pitchFamily="34" charset="0"/>
                <a:cs typeface="Times New Roman" panose="02020603050405020304" pitchFamily="18" charset="0"/>
              </a:rPr>
              <a:t> </a:t>
            </a:r>
            <a:r>
              <a:rPr lang="ru-KZ" dirty="0" err="1">
                <a:effectLst/>
                <a:ea typeface="Calibri" panose="020F0502020204030204" pitchFamily="34" charset="0"/>
                <a:cs typeface="Times New Roman" panose="02020603050405020304" pitchFamily="18" charset="0"/>
              </a:rPr>
              <a:t>tables</a:t>
            </a:r>
            <a:r>
              <a:rPr lang="ru-KZ" dirty="0">
                <a:effectLst/>
                <a:ea typeface="Calibri" panose="020F0502020204030204" pitchFamily="34" charset="0"/>
                <a:cs typeface="Times New Roman" panose="02020603050405020304" pitchFamily="18" charset="0"/>
              </a:rPr>
              <a:t>)</a:t>
            </a:r>
            <a:endParaRPr lang="ru-KZ" dirty="0"/>
          </a:p>
        </p:txBody>
      </p:sp>
    </p:spTree>
    <p:extLst>
      <p:ext uri="{BB962C8B-B14F-4D97-AF65-F5344CB8AC3E}">
        <p14:creationId xmlns:p14="http://schemas.microsoft.com/office/powerpoint/2010/main" val="69589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D8DC32-A9F6-952C-968E-F9726FA3441B}"/>
              </a:ext>
            </a:extLst>
          </p:cNvPr>
          <p:cNvSpPr>
            <a:spLocks noGrp="1"/>
          </p:cNvSpPr>
          <p:nvPr>
            <p:ph type="title"/>
          </p:nvPr>
        </p:nvSpPr>
        <p:spPr/>
        <p:txBody>
          <a:bodyPr/>
          <a:lstStyle/>
          <a:p>
            <a:r>
              <a:rPr lang="en-US" dirty="0"/>
              <a:t>Functionality of website</a:t>
            </a:r>
            <a:endParaRPr lang="ru-KZ" dirty="0"/>
          </a:p>
        </p:txBody>
      </p:sp>
      <p:pic>
        <p:nvPicPr>
          <p:cNvPr id="6" name="Объект 5">
            <a:extLst>
              <a:ext uri="{FF2B5EF4-FFF2-40B4-BE49-F238E27FC236}">
                <a16:creationId xmlns:a16="http://schemas.microsoft.com/office/drawing/2014/main" id="{F8A44869-499C-85E2-DB3D-B6DDCA70B2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583702"/>
            <a:ext cx="3579746" cy="33206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AA5BF30-BF97-9F3C-0ED0-0A64BB9A5193}"/>
              </a:ext>
            </a:extLst>
          </p:cNvPr>
          <p:cNvSpPr txBox="1"/>
          <p:nvPr/>
        </p:nvSpPr>
        <p:spPr>
          <a:xfrm>
            <a:off x="2030153" y="4904966"/>
            <a:ext cx="1195840" cy="369332"/>
          </a:xfrm>
          <a:prstGeom prst="rect">
            <a:avLst/>
          </a:prstGeom>
          <a:noFill/>
        </p:spPr>
        <p:txBody>
          <a:bodyPr wrap="none" rtlCol="0">
            <a:spAutoFit/>
          </a:bodyPr>
          <a:lstStyle/>
          <a:p>
            <a:r>
              <a:rPr lang="en-US" dirty="0"/>
              <a:t>Login page</a:t>
            </a:r>
            <a:endParaRPr lang="ru-KZ" dirty="0"/>
          </a:p>
        </p:txBody>
      </p:sp>
      <p:pic>
        <p:nvPicPr>
          <p:cNvPr id="9" name="Рисунок 8">
            <a:extLst>
              <a:ext uri="{FF2B5EF4-FFF2-40B4-BE49-F238E27FC236}">
                <a16:creationId xmlns:a16="http://schemas.microsoft.com/office/drawing/2014/main" id="{787A7629-8949-F8BD-709F-301A4F9E6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61" y="1547597"/>
            <a:ext cx="3607021" cy="3320641"/>
          </a:xfrm>
          <a:prstGeom prst="rect">
            <a:avLst/>
          </a:prstGeom>
        </p:spPr>
      </p:pic>
      <p:sp>
        <p:nvSpPr>
          <p:cNvPr id="10" name="TextBox 9">
            <a:extLst>
              <a:ext uri="{FF2B5EF4-FFF2-40B4-BE49-F238E27FC236}">
                <a16:creationId xmlns:a16="http://schemas.microsoft.com/office/drawing/2014/main" id="{1D971BD9-ACAF-F48E-90A1-4C58EBC9C3DF}"/>
              </a:ext>
            </a:extLst>
          </p:cNvPr>
          <p:cNvSpPr txBox="1"/>
          <p:nvPr/>
        </p:nvSpPr>
        <p:spPr>
          <a:xfrm>
            <a:off x="7813447" y="4887176"/>
            <a:ext cx="1306448" cy="369332"/>
          </a:xfrm>
          <a:prstGeom prst="rect">
            <a:avLst/>
          </a:prstGeom>
          <a:noFill/>
        </p:spPr>
        <p:txBody>
          <a:bodyPr wrap="none" rtlCol="0">
            <a:spAutoFit/>
          </a:bodyPr>
          <a:lstStyle/>
          <a:p>
            <a:r>
              <a:rPr lang="en-US" dirty="0"/>
              <a:t>Admin page</a:t>
            </a:r>
            <a:endParaRPr lang="ru-KZ" dirty="0"/>
          </a:p>
        </p:txBody>
      </p:sp>
    </p:spTree>
    <p:extLst>
      <p:ext uri="{BB962C8B-B14F-4D97-AF65-F5344CB8AC3E}">
        <p14:creationId xmlns:p14="http://schemas.microsoft.com/office/powerpoint/2010/main" val="22707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2AA599-7284-A834-B490-8EF82E0C72FA}"/>
              </a:ext>
            </a:extLst>
          </p:cNvPr>
          <p:cNvSpPr>
            <a:spLocks noGrp="1"/>
          </p:cNvSpPr>
          <p:nvPr>
            <p:ph type="title"/>
          </p:nvPr>
        </p:nvSpPr>
        <p:spPr/>
        <p:txBody>
          <a:bodyPr/>
          <a:lstStyle/>
          <a:p>
            <a:r>
              <a:rPr lang="en-US" dirty="0"/>
              <a:t>Functionality of website</a:t>
            </a:r>
            <a:endParaRPr lang="ru-KZ" dirty="0"/>
          </a:p>
        </p:txBody>
      </p:sp>
      <p:pic>
        <p:nvPicPr>
          <p:cNvPr id="5" name="Объект 4">
            <a:extLst>
              <a:ext uri="{FF2B5EF4-FFF2-40B4-BE49-F238E27FC236}">
                <a16:creationId xmlns:a16="http://schemas.microsoft.com/office/drawing/2014/main" id="{F98CFD2E-6B90-AD64-03D9-723EE84AA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016542" cy="3083428"/>
          </a:xfrm>
        </p:spPr>
      </p:pic>
      <p:sp>
        <p:nvSpPr>
          <p:cNvPr id="6" name="TextBox 5">
            <a:extLst>
              <a:ext uri="{FF2B5EF4-FFF2-40B4-BE49-F238E27FC236}">
                <a16:creationId xmlns:a16="http://schemas.microsoft.com/office/drawing/2014/main" id="{BBC257F9-8561-D3A5-3E9A-39FDD0404292}"/>
              </a:ext>
            </a:extLst>
          </p:cNvPr>
          <p:cNvSpPr txBox="1"/>
          <p:nvPr/>
        </p:nvSpPr>
        <p:spPr>
          <a:xfrm>
            <a:off x="2599856" y="4797980"/>
            <a:ext cx="1493229" cy="369332"/>
          </a:xfrm>
          <a:prstGeom prst="rect">
            <a:avLst/>
          </a:prstGeom>
          <a:noFill/>
        </p:spPr>
        <p:txBody>
          <a:bodyPr wrap="none" rtlCol="0">
            <a:spAutoFit/>
          </a:bodyPr>
          <a:lstStyle/>
          <a:p>
            <a:r>
              <a:rPr lang="en-US" dirty="0"/>
              <a:t>Manage users</a:t>
            </a:r>
            <a:endParaRPr lang="ru-KZ" dirty="0"/>
          </a:p>
        </p:txBody>
      </p:sp>
      <p:pic>
        <p:nvPicPr>
          <p:cNvPr id="8" name="Рисунок 7" descr="Изображение выглядит как текст, программное обеспечение, Значок на компьютере, число&#10;&#10;Автоматически созданное описание">
            <a:extLst>
              <a:ext uri="{FF2B5EF4-FFF2-40B4-BE49-F238E27FC236}">
                <a16:creationId xmlns:a16="http://schemas.microsoft.com/office/drawing/2014/main" id="{4D1DF53A-2252-F4DE-3188-5E803BB38A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552" y="1685888"/>
            <a:ext cx="5016542" cy="3088228"/>
          </a:xfrm>
          <a:prstGeom prst="rect">
            <a:avLst/>
          </a:prstGeom>
        </p:spPr>
      </p:pic>
      <p:sp>
        <p:nvSpPr>
          <p:cNvPr id="9" name="TextBox 8">
            <a:extLst>
              <a:ext uri="{FF2B5EF4-FFF2-40B4-BE49-F238E27FC236}">
                <a16:creationId xmlns:a16="http://schemas.microsoft.com/office/drawing/2014/main" id="{F937DBC6-C574-8F3B-ABF1-1835A43D2063}"/>
              </a:ext>
            </a:extLst>
          </p:cNvPr>
          <p:cNvSpPr txBox="1"/>
          <p:nvPr/>
        </p:nvSpPr>
        <p:spPr>
          <a:xfrm>
            <a:off x="8687181" y="4764069"/>
            <a:ext cx="941283" cy="369332"/>
          </a:xfrm>
          <a:prstGeom prst="rect">
            <a:avLst/>
          </a:prstGeom>
          <a:noFill/>
        </p:spPr>
        <p:txBody>
          <a:bodyPr wrap="none" rtlCol="0">
            <a:spAutoFit/>
          </a:bodyPr>
          <a:lstStyle/>
          <a:p>
            <a:r>
              <a:rPr lang="en-US" dirty="0"/>
              <a:t>Booking</a:t>
            </a:r>
            <a:endParaRPr lang="ru-KZ" dirty="0"/>
          </a:p>
        </p:txBody>
      </p:sp>
    </p:spTree>
    <p:extLst>
      <p:ext uri="{BB962C8B-B14F-4D97-AF65-F5344CB8AC3E}">
        <p14:creationId xmlns:p14="http://schemas.microsoft.com/office/powerpoint/2010/main" val="816517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4FFB64-C04C-3131-30F7-40F2D5A55D25}"/>
              </a:ext>
            </a:extLst>
          </p:cNvPr>
          <p:cNvSpPr>
            <a:spLocks noGrp="1"/>
          </p:cNvSpPr>
          <p:nvPr>
            <p:ph type="title"/>
          </p:nvPr>
        </p:nvSpPr>
        <p:spPr/>
        <p:txBody>
          <a:bodyPr/>
          <a:lstStyle/>
          <a:p>
            <a:r>
              <a:rPr lang="en-US" dirty="0"/>
              <a:t>Functionality of website</a:t>
            </a:r>
            <a:endParaRPr lang="ru-KZ" dirty="0"/>
          </a:p>
        </p:txBody>
      </p:sp>
      <p:pic>
        <p:nvPicPr>
          <p:cNvPr id="5" name="Объект 4" descr="Изображение выглядит как текст, снимок экрана, программное обеспечение, диаграмма&#10;&#10;Автоматически созданное описание">
            <a:extLst>
              <a:ext uri="{FF2B5EF4-FFF2-40B4-BE49-F238E27FC236}">
                <a16:creationId xmlns:a16="http://schemas.microsoft.com/office/drawing/2014/main" id="{5C2A78CB-5BDB-E6E6-1D2E-660D69C9E3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4442"/>
            <a:ext cx="5066489" cy="3111002"/>
          </a:xfrm>
        </p:spPr>
      </p:pic>
      <p:sp>
        <p:nvSpPr>
          <p:cNvPr id="6" name="TextBox 5">
            <a:extLst>
              <a:ext uri="{FF2B5EF4-FFF2-40B4-BE49-F238E27FC236}">
                <a16:creationId xmlns:a16="http://schemas.microsoft.com/office/drawing/2014/main" id="{C5CEB16B-D629-BA92-C0E1-48FE4F9155F6}"/>
              </a:ext>
            </a:extLst>
          </p:cNvPr>
          <p:cNvSpPr txBox="1"/>
          <p:nvPr/>
        </p:nvSpPr>
        <p:spPr>
          <a:xfrm>
            <a:off x="2411890" y="5095444"/>
            <a:ext cx="1638462" cy="369332"/>
          </a:xfrm>
          <a:prstGeom prst="rect">
            <a:avLst/>
          </a:prstGeom>
          <a:noFill/>
        </p:spPr>
        <p:txBody>
          <a:bodyPr wrap="none" rtlCol="0">
            <a:spAutoFit/>
          </a:bodyPr>
          <a:lstStyle/>
          <a:p>
            <a:r>
              <a:rPr lang="en-US" dirty="0"/>
              <a:t>Manage drivers</a:t>
            </a:r>
            <a:endParaRPr lang="ru-KZ" dirty="0"/>
          </a:p>
        </p:txBody>
      </p:sp>
      <p:pic>
        <p:nvPicPr>
          <p:cNvPr id="8" name="Рисунок 7" descr="Изображение выглядит как текст, программное обеспечение, Значок на компьютере, Операционная система&#10;&#10;Автоматически созданное описание">
            <a:extLst>
              <a:ext uri="{FF2B5EF4-FFF2-40B4-BE49-F238E27FC236}">
                <a16:creationId xmlns:a16="http://schemas.microsoft.com/office/drawing/2014/main" id="{D85641E5-471C-5982-2059-9A8DCF2F6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313" y="1801261"/>
            <a:ext cx="5390495" cy="3311473"/>
          </a:xfrm>
          <a:prstGeom prst="rect">
            <a:avLst/>
          </a:prstGeom>
        </p:spPr>
      </p:pic>
      <p:sp>
        <p:nvSpPr>
          <p:cNvPr id="10" name="TextBox 9">
            <a:extLst>
              <a:ext uri="{FF2B5EF4-FFF2-40B4-BE49-F238E27FC236}">
                <a16:creationId xmlns:a16="http://schemas.microsoft.com/office/drawing/2014/main" id="{0EE0BCF1-0E2F-FA76-134E-1F52BA881F01}"/>
              </a:ext>
            </a:extLst>
          </p:cNvPr>
          <p:cNvSpPr txBox="1"/>
          <p:nvPr/>
        </p:nvSpPr>
        <p:spPr>
          <a:xfrm>
            <a:off x="7985075" y="5095444"/>
            <a:ext cx="1994970" cy="369332"/>
          </a:xfrm>
          <a:prstGeom prst="rect">
            <a:avLst/>
          </a:prstGeom>
          <a:noFill/>
        </p:spPr>
        <p:txBody>
          <a:bodyPr wrap="none" rtlCol="0">
            <a:spAutoFit/>
          </a:bodyPr>
          <a:lstStyle/>
          <a:p>
            <a:r>
              <a:rPr lang="en-US" dirty="0"/>
              <a:t>Manage Customers</a:t>
            </a:r>
            <a:endParaRPr lang="ru-KZ" dirty="0"/>
          </a:p>
        </p:txBody>
      </p:sp>
    </p:spTree>
    <p:extLst>
      <p:ext uri="{BB962C8B-B14F-4D97-AF65-F5344CB8AC3E}">
        <p14:creationId xmlns:p14="http://schemas.microsoft.com/office/powerpoint/2010/main" val="3701884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TM03457503[[fn=Цитаты]]</Template>
  <TotalTime>21</TotalTime>
  <Words>166</Words>
  <Application>Microsoft Office PowerPoint</Application>
  <PresentationFormat>Широкоэкранный</PresentationFormat>
  <Paragraphs>32</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Century Gothic</vt:lpstr>
      <vt:lpstr>Symbol</vt:lpstr>
      <vt:lpstr>Wingdings 2</vt:lpstr>
      <vt:lpstr>Цитаты</vt:lpstr>
      <vt:lpstr>Nomad company</vt:lpstr>
      <vt:lpstr>About our company</vt:lpstr>
      <vt:lpstr>Members</vt:lpstr>
      <vt:lpstr>Logical model</vt:lpstr>
      <vt:lpstr>Physical model</vt:lpstr>
      <vt:lpstr>Functions</vt:lpstr>
      <vt:lpstr>Functionality of website</vt:lpstr>
      <vt:lpstr>Functionality of website</vt:lpstr>
      <vt:lpstr>Functionality of website</vt:lpstr>
      <vt:lpstr>Functionality of website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Nomad company</dc:title>
  <dc:creator>Daulet Zhaksylyk</dc:creator>
  <cp:lastModifiedBy>Daulet Zhaksylyk</cp:lastModifiedBy>
  <cp:revision>1</cp:revision>
  <dcterms:created xsi:type="dcterms:W3CDTF">2023-05-11T13:33:16Z</dcterms:created>
  <dcterms:modified xsi:type="dcterms:W3CDTF">2023-05-11T13:55:06Z</dcterms:modified>
</cp:coreProperties>
</file>