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3" r:id="rId3"/>
    <p:sldId id="258" r:id="rId4"/>
    <p:sldId id="259" r:id="rId5"/>
    <p:sldId id="260" r:id="rId6"/>
    <p:sldId id="265" r:id="rId7"/>
    <p:sldId id="270" r:id="rId8"/>
    <p:sldId id="266" r:id="rId9"/>
    <p:sldId id="267" r:id="rId10"/>
    <p:sldId id="272" r:id="rId11"/>
    <p:sldId id="268" r:id="rId12"/>
    <p:sldId id="269"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6F4"/>
    <a:srgbClr val="FFA441"/>
    <a:srgbClr val="0C6FF9"/>
    <a:srgbClr val="FFC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8B39F9-AF0B-464F-BD25-1592A19B5DB9}" v="1223" dt="2023-05-23T02:01:48.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471" autoAdjust="0"/>
  </p:normalViewPr>
  <p:slideViewPr>
    <p:cSldViewPr snapToGrid="0">
      <p:cViewPr varScale="1">
        <p:scale>
          <a:sx n="63" d="100"/>
          <a:sy n="63" d="100"/>
        </p:scale>
        <p:origin x="62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y Curtis" userId="0021dd4ca2f9a0ba" providerId="LiveId" clId="{778B39F9-AF0B-464F-BD25-1592A19B5DB9}"/>
    <pc:docChg chg="undo redo custSel addSld delSld modSld sldOrd">
      <pc:chgData name="Harry Curtis" userId="0021dd4ca2f9a0ba" providerId="LiveId" clId="{778B39F9-AF0B-464F-BD25-1592A19B5DB9}" dt="2023-05-23T02:01:48.265" v="2190"/>
      <pc:docMkLst>
        <pc:docMk/>
      </pc:docMkLst>
      <pc:sldChg chg="modTransition">
        <pc:chgData name="Harry Curtis" userId="0021dd4ca2f9a0ba" providerId="LiveId" clId="{778B39F9-AF0B-464F-BD25-1592A19B5DB9}" dt="2023-05-23T00:10:35.636" v="1797"/>
        <pc:sldMkLst>
          <pc:docMk/>
          <pc:sldMk cId="2039071201" sldId="256"/>
        </pc:sldMkLst>
      </pc:sldChg>
      <pc:sldChg chg="addSp delSp modSp mod modTransition modAnim">
        <pc:chgData name="Harry Curtis" userId="0021dd4ca2f9a0ba" providerId="LiveId" clId="{778B39F9-AF0B-464F-BD25-1592A19B5DB9}" dt="2023-05-23T00:16:15.556" v="1838"/>
        <pc:sldMkLst>
          <pc:docMk/>
          <pc:sldMk cId="3240755073" sldId="258"/>
        </pc:sldMkLst>
        <pc:spChg chg="add del mod">
          <ac:chgData name="Harry Curtis" userId="0021dd4ca2f9a0ba" providerId="LiveId" clId="{778B39F9-AF0B-464F-BD25-1592A19B5DB9}" dt="2023-05-23T00:09:17.760" v="1790"/>
          <ac:spMkLst>
            <pc:docMk/>
            <pc:sldMk cId="3240755073" sldId="258"/>
            <ac:spMk id="3" creationId="{8B3E5644-068B-BA6C-970C-B791A57EBEFA}"/>
          </ac:spMkLst>
        </pc:spChg>
        <pc:spChg chg="del">
          <ac:chgData name="Harry Curtis" userId="0021dd4ca2f9a0ba" providerId="LiveId" clId="{778B39F9-AF0B-464F-BD25-1592A19B5DB9}" dt="2023-05-23T00:08:33.564" v="1783" actId="478"/>
          <ac:spMkLst>
            <pc:docMk/>
            <pc:sldMk cId="3240755073" sldId="258"/>
            <ac:spMk id="4" creationId="{C582DC5D-224A-6B42-65EB-EF21A3347A2B}"/>
          </ac:spMkLst>
        </pc:spChg>
        <pc:picChg chg="add mod">
          <ac:chgData name="Harry Curtis" userId="0021dd4ca2f9a0ba" providerId="LiveId" clId="{778B39F9-AF0B-464F-BD25-1592A19B5DB9}" dt="2023-05-23T00:10:24.189" v="1795" actId="1076"/>
          <ac:picMkLst>
            <pc:docMk/>
            <pc:sldMk cId="3240755073" sldId="258"/>
            <ac:picMk id="2" creationId="{67102AD5-756E-CFFF-68B6-49840409D710}"/>
          </ac:picMkLst>
        </pc:picChg>
      </pc:sldChg>
      <pc:sldChg chg="modSp mod modTransition">
        <pc:chgData name="Harry Curtis" userId="0021dd4ca2f9a0ba" providerId="LiveId" clId="{778B39F9-AF0B-464F-BD25-1592A19B5DB9}" dt="2023-05-23T00:36:00.984" v="1906" actId="20577"/>
        <pc:sldMkLst>
          <pc:docMk/>
          <pc:sldMk cId="3849816736" sldId="259"/>
        </pc:sldMkLst>
        <pc:spChg chg="mod">
          <ac:chgData name="Harry Curtis" userId="0021dd4ca2f9a0ba" providerId="LiveId" clId="{778B39F9-AF0B-464F-BD25-1592A19B5DB9}" dt="2023-05-22T23:18:27.249" v="394" actId="1076"/>
          <ac:spMkLst>
            <pc:docMk/>
            <pc:sldMk cId="3849816736" sldId="259"/>
            <ac:spMk id="2" creationId="{7C431682-AFE8-4F9E-225A-3FC747A84025}"/>
          </ac:spMkLst>
        </pc:spChg>
        <pc:spChg chg="mod">
          <ac:chgData name="Harry Curtis" userId="0021dd4ca2f9a0ba" providerId="LiveId" clId="{778B39F9-AF0B-464F-BD25-1592A19B5DB9}" dt="2023-05-22T23:18:08.090" v="392" actId="1076"/>
          <ac:spMkLst>
            <pc:docMk/>
            <pc:sldMk cId="3849816736" sldId="259"/>
            <ac:spMk id="7" creationId="{306693A2-FAFC-9D07-5F58-9C6272C5F2B1}"/>
          </ac:spMkLst>
        </pc:spChg>
        <pc:spChg chg="mod">
          <ac:chgData name="Harry Curtis" userId="0021dd4ca2f9a0ba" providerId="LiveId" clId="{778B39F9-AF0B-464F-BD25-1592A19B5DB9}" dt="2023-05-23T00:34:26.839" v="1869" actId="14100"/>
          <ac:spMkLst>
            <pc:docMk/>
            <pc:sldMk cId="3849816736" sldId="259"/>
            <ac:spMk id="8" creationId="{F8A0D10D-1152-B9E6-A78D-32625A0EFFB3}"/>
          </ac:spMkLst>
        </pc:spChg>
        <pc:spChg chg="mod">
          <ac:chgData name="Harry Curtis" userId="0021dd4ca2f9a0ba" providerId="LiveId" clId="{778B39F9-AF0B-464F-BD25-1592A19B5DB9}" dt="2023-05-22T23:18:42.728" v="412" actId="1036"/>
          <ac:spMkLst>
            <pc:docMk/>
            <pc:sldMk cId="3849816736" sldId="259"/>
            <ac:spMk id="9" creationId="{6E3238B3-0D1E-C759-F66B-6AE90C02107E}"/>
          </ac:spMkLst>
        </pc:spChg>
        <pc:spChg chg="mod">
          <ac:chgData name="Harry Curtis" userId="0021dd4ca2f9a0ba" providerId="LiveId" clId="{778B39F9-AF0B-464F-BD25-1592A19B5DB9}" dt="2023-05-23T00:36:00.984" v="1906" actId="20577"/>
          <ac:spMkLst>
            <pc:docMk/>
            <pc:sldMk cId="3849816736" sldId="259"/>
            <ac:spMk id="10" creationId="{6E951908-ABED-4A90-4EAD-5E241BE8A7EC}"/>
          </ac:spMkLst>
        </pc:spChg>
      </pc:sldChg>
      <pc:sldChg chg="addSp delSp modSp mod modTransition modAnim">
        <pc:chgData name="Harry Curtis" userId="0021dd4ca2f9a0ba" providerId="LiveId" clId="{778B39F9-AF0B-464F-BD25-1592A19B5DB9}" dt="2023-05-23T00:10:46.603" v="1801"/>
        <pc:sldMkLst>
          <pc:docMk/>
          <pc:sldMk cId="236424425" sldId="260"/>
        </pc:sldMkLst>
        <pc:spChg chg="add del mod">
          <ac:chgData name="Harry Curtis" userId="0021dd4ca2f9a0ba" providerId="LiveId" clId="{778B39F9-AF0B-464F-BD25-1592A19B5DB9}" dt="2023-05-23T00:01:33.301" v="1726" actId="478"/>
          <ac:spMkLst>
            <pc:docMk/>
            <pc:sldMk cId="236424425" sldId="260"/>
            <ac:spMk id="2" creationId="{FEAFEE45-A875-26E5-EB48-1462A4E64676}"/>
          </ac:spMkLst>
        </pc:spChg>
        <pc:spChg chg="add mod">
          <ac:chgData name="Harry Curtis" userId="0021dd4ca2f9a0ba" providerId="LiveId" clId="{778B39F9-AF0B-464F-BD25-1592A19B5DB9}" dt="2023-05-23T00:03:06.230" v="1740" actId="196"/>
          <ac:spMkLst>
            <pc:docMk/>
            <pc:sldMk cId="236424425" sldId="260"/>
            <ac:spMk id="3" creationId="{972BF9BE-B704-0E83-2579-17EC751C00D4}"/>
          </ac:spMkLst>
        </pc:spChg>
        <pc:spChg chg="del">
          <ac:chgData name="Harry Curtis" userId="0021dd4ca2f9a0ba" providerId="LiveId" clId="{778B39F9-AF0B-464F-BD25-1592A19B5DB9}" dt="2023-05-22T23:06:06.714" v="5" actId="21"/>
          <ac:spMkLst>
            <pc:docMk/>
            <pc:sldMk cId="236424425" sldId="260"/>
            <ac:spMk id="12" creationId="{52079848-7F04-809B-4FE3-F0EA323D67E4}"/>
          </ac:spMkLst>
        </pc:spChg>
        <pc:spChg chg="del">
          <ac:chgData name="Harry Curtis" userId="0021dd4ca2f9a0ba" providerId="LiveId" clId="{778B39F9-AF0B-464F-BD25-1592A19B5DB9}" dt="2023-05-22T23:06:06.714" v="5" actId="21"/>
          <ac:spMkLst>
            <pc:docMk/>
            <pc:sldMk cId="236424425" sldId="260"/>
            <ac:spMk id="13" creationId="{66547D6F-16CF-66B7-B597-CA1CD1A9A602}"/>
          </ac:spMkLst>
        </pc:spChg>
        <pc:graphicFrameChg chg="mod">
          <ac:chgData name="Harry Curtis" userId="0021dd4ca2f9a0ba" providerId="LiveId" clId="{778B39F9-AF0B-464F-BD25-1592A19B5DB9}" dt="2023-05-22T23:07:14.066" v="26" actId="1076"/>
          <ac:graphicFrameMkLst>
            <pc:docMk/>
            <pc:sldMk cId="236424425" sldId="260"/>
            <ac:graphicFrameMk id="9" creationId="{011F9945-284B-DBAA-28F6-F6987A023A8B}"/>
          </ac:graphicFrameMkLst>
        </pc:graphicFrameChg>
      </pc:sldChg>
      <pc:sldChg chg="del">
        <pc:chgData name="Harry Curtis" userId="0021dd4ca2f9a0ba" providerId="LiveId" clId="{778B39F9-AF0B-464F-BD25-1592A19B5DB9}" dt="2023-05-22T23:37:17.190" v="911" actId="47"/>
        <pc:sldMkLst>
          <pc:docMk/>
          <pc:sldMk cId="3916117808" sldId="261"/>
        </pc:sldMkLst>
      </pc:sldChg>
      <pc:sldChg chg="del">
        <pc:chgData name="Harry Curtis" userId="0021dd4ca2f9a0ba" providerId="LiveId" clId="{778B39F9-AF0B-464F-BD25-1592A19B5DB9}" dt="2023-05-22T23:37:17.190" v="911" actId="47"/>
        <pc:sldMkLst>
          <pc:docMk/>
          <pc:sldMk cId="1668863584" sldId="262"/>
        </pc:sldMkLst>
      </pc:sldChg>
      <pc:sldChg chg="addSp delSp modSp new mod ord modTransition setBg modClrScheme modAnim chgLayout">
        <pc:chgData name="Harry Curtis" userId="0021dd4ca2f9a0ba" providerId="LiveId" clId="{778B39F9-AF0B-464F-BD25-1592A19B5DB9}" dt="2023-05-23T00:33:44.239" v="1865" actId="20577"/>
        <pc:sldMkLst>
          <pc:docMk/>
          <pc:sldMk cId="919045971" sldId="263"/>
        </pc:sldMkLst>
        <pc:spChg chg="del mod ord">
          <ac:chgData name="Harry Curtis" userId="0021dd4ca2f9a0ba" providerId="LiveId" clId="{778B39F9-AF0B-464F-BD25-1592A19B5DB9}" dt="2023-05-22T23:05:49.282" v="1" actId="700"/>
          <ac:spMkLst>
            <pc:docMk/>
            <pc:sldMk cId="919045971" sldId="263"/>
            <ac:spMk id="2" creationId="{B0199315-775B-A9EF-4F9D-A7774D7EDEF0}"/>
          </ac:spMkLst>
        </pc:spChg>
        <pc:spChg chg="del mod ord">
          <ac:chgData name="Harry Curtis" userId="0021dd4ca2f9a0ba" providerId="LiveId" clId="{778B39F9-AF0B-464F-BD25-1592A19B5DB9}" dt="2023-05-22T23:05:49.282" v="1" actId="700"/>
          <ac:spMkLst>
            <pc:docMk/>
            <pc:sldMk cId="919045971" sldId="263"/>
            <ac:spMk id="3" creationId="{56EBBDF3-9FF1-5BC8-366E-079F59A13CF2}"/>
          </ac:spMkLst>
        </pc:spChg>
        <pc:spChg chg="del">
          <ac:chgData name="Harry Curtis" userId="0021dd4ca2f9a0ba" providerId="LiveId" clId="{778B39F9-AF0B-464F-BD25-1592A19B5DB9}" dt="2023-05-22T23:05:49.282" v="1" actId="700"/>
          <ac:spMkLst>
            <pc:docMk/>
            <pc:sldMk cId="919045971" sldId="263"/>
            <ac:spMk id="4" creationId="{14A4AE8B-745A-50BE-8B6C-78B2FDBBA3A2}"/>
          </ac:spMkLst>
        </pc:spChg>
        <pc:spChg chg="add del mod ord">
          <ac:chgData name="Harry Curtis" userId="0021dd4ca2f9a0ba" providerId="LiveId" clId="{778B39F9-AF0B-464F-BD25-1592A19B5DB9}" dt="2023-05-22T23:06:12.520" v="7" actId="478"/>
          <ac:spMkLst>
            <pc:docMk/>
            <pc:sldMk cId="919045971" sldId="263"/>
            <ac:spMk id="5" creationId="{2B188999-DA78-69E1-613D-60FA9FC577F8}"/>
          </ac:spMkLst>
        </pc:spChg>
        <pc:spChg chg="add del mod ord">
          <ac:chgData name="Harry Curtis" userId="0021dd4ca2f9a0ba" providerId="LiveId" clId="{778B39F9-AF0B-464F-BD25-1592A19B5DB9}" dt="2023-05-22T23:06:10.853" v="6" actId="478"/>
          <ac:spMkLst>
            <pc:docMk/>
            <pc:sldMk cId="919045971" sldId="263"/>
            <ac:spMk id="6" creationId="{13C22A6A-C28C-9392-DEB5-6565E798635A}"/>
          </ac:spMkLst>
        </pc:spChg>
        <pc:spChg chg="add mod">
          <ac:chgData name="Harry Curtis" userId="0021dd4ca2f9a0ba" providerId="LiveId" clId="{778B39F9-AF0B-464F-BD25-1592A19B5DB9}" dt="2023-05-22T23:49:22.544" v="1225" actId="1076"/>
          <ac:spMkLst>
            <pc:docMk/>
            <pc:sldMk cId="919045971" sldId="263"/>
            <ac:spMk id="7" creationId="{8BD97DB6-EC7E-89A7-47B8-E3710D2E5DA0}"/>
          </ac:spMkLst>
        </pc:spChg>
        <pc:spChg chg="add mod">
          <ac:chgData name="Harry Curtis" userId="0021dd4ca2f9a0ba" providerId="LiveId" clId="{778B39F9-AF0B-464F-BD25-1592A19B5DB9}" dt="2023-05-23T00:33:44.239" v="1865" actId="20577"/>
          <ac:spMkLst>
            <pc:docMk/>
            <pc:sldMk cId="919045971" sldId="263"/>
            <ac:spMk id="8" creationId="{7E838D8C-2AB8-BE19-0C1D-658A9EC1F313}"/>
          </ac:spMkLst>
        </pc:spChg>
        <pc:spChg chg="add mod">
          <ac:chgData name="Harry Curtis" userId="0021dd4ca2f9a0ba" providerId="LiveId" clId="{778B39F9-AF0B-464F-BD25-1592A19B5DB9}" dt="2023-05-22T23:49:12.861" v="1224" actId="1076"/>
          <ac:spMkLst>
            <pc:docMk/>
            <pc:sldMk cId="919045971" sldId="263"/>
            <ac:spMk id="9" creationId="{17E9E305-E6CA-5094-E50A-561EAC81D6A9}"/>
          </ac:spMkLst>
        </pc:spChg>
      </pc:sldChg>
      <pc:sldChg chg="new del">
        <pc:chgData name="Harry Curtis" userId="0021dd4ca2f9a0ba" providerId="LiveId" clId="{778B39F9-AF0B-464F-BD25-1592A19B5DB9}" dt="2023-05-22T23:16:57.084" v="383" actId="2696"/>
        <pc:sldMkLst>
          <pc:docMk/>
          <pc:sldMk cId="3852077373" sldId="264"/>
        </pc:sldMkLst>
      </pc:sldChg>
      <pc:sldChg chg="addSp delSp modSp add mod ord modTransition modAnim">
        <pc:chgData name="Harry Curtis" userId="0021dd4ca2f9a0ba" providerId="LiveId" clId="{778B39F9-AF0B-464F-BD25-1592A19B5DB9}" dt="2023-05-23T00:39:51.184" v="1930" actId="1076"/>
        <pc:sldMkLst>
          <pc:docMk/>
          <pc:sldMk cId="1407141366" sldId="265"/>
        </pc:sldMkLst>
        <pc:spChg chg="add mod">
          <ac:chgData name="Harry Curtis" userId="0021dd4ca2f9a0ba" providerId="LiveId" clId="{778B39F9-AF0B-464F-BD25-1592A19B5DB9}" dt="2023-05-22T23:13:26.002" v="167" actId="207"/>
          <ac:spMkLst>
            <pc:docMk/>
            <pc:sldMk cId="1407141366" sldId="265"/>
            <ac:spMk id="2" creationId="{C42B8489-4805-84CF-D16C-4D0B0CF61B26}"/>
          </ac:spMkLst>
        </pc:spChg>
        <pc:spChg chg="add mod">
          <ac:chgData name="Harry Curtis" userId="0021dd4ca2f9a0ba" providerId="LiveId" clId="{778B39F9-AF0B-464F-BD25-1592A19B5DB9}" dt="2023-05-23T00:39:51.184" v="1930" actId="1076"/>
          <ac:spMkLst>
            <pc:docMk/>
            <pc:sldMk cId="1407141366" sldId="265"/>
            <ac:spMk id="3" creationId="{50F351AB-51CD-70DD-93B0-4F14BDC35DD4}"/>
          </ac:spMkLst>
        </pc:spChg>
        <pc:spChg chg="del">
          <ac:chgData name="Harry Curtis" userId="0021dd4ca2f9a0ba" providerId="LiveId" clId="{778B39F9-AF0B-464F-BD25-1592A19B5DB9}" dt="2023-05-22T23:12:23.786" v="160" actId="478"/>
          <ac:spMkLst>
            <pc:docMk/>
            <pc:sldMk cId="1407141366" sldId="265"/>
            <ac:spMk id="7" creationId="{8BD97DB6-EC7E-89A7-47B8-E3710D2E5DA0}"/>
          </ac:spMkLst>
        </pc:spChg>
        <pc:spChg chg="mod ord">
          <ac:chgData name="Harry Curtis" userId="0021dd4ca2f9a0ba" providerId="LiveId" clId="{778B39F9-AF0B-464F-BD25-1592A19B5DB9}" dt="2023-05-23T00:36:48.762" v="1912" actId="1076"/>
          <ac:spMkLst>
            <pc:docMk/>
            <pc:sldMk cId="1407141366" sldId="265"/>
            <ac:spMk id="8" creationId="{7E838D8C-2AB8-BE19-0C1D-658A9EC1F313}"/>
          </ac:spMkLst>
        </pc:spChg>
        <pc:spChg chg="mod ord">
          <ac:chgData name="Harry Curtis" userId="0021dd4ca2f9a0ba" providerId="LiveId" clId="{778B39F9-AF0B-464F-BD25-1592A19B5DB9}" dt="2023-05-23T00:36:53.016" v="1913" actId="1076"/>
          <ac:spMkLst>
            <pc:docMk/>
            <pc:sldMk cId="1407141366" sldId="265"/>
            <ac:spMk id="9" creationId="{17E9E305-E6CA-5094-E50A-561EAC81D6A9}"/>
          </ac:spMkLst>
        </pc:spChg>
      </pc:sldChg>
      <pc:sldChg chg="addSp delSp modSp add mod modTransition modAnim">
        <pc:chgData name="Harry Curtis" userId="0021dd4ca2f9a0ba" providerId="LiveId" clId="{778B39F9-AF0B-464F-BD25-1592A19B5DB9}" dt="2023-05-23T00:41:42.411" v="1937" actId="1076"/>
        <pc:sldMkLst>
          <pc:docMk/>
          <pc:sldMk cId="3931883900" sldId="266"/>
        </pc:sldMkLst>
        <pc:spChg chg="mod">
          <ac:chgData name="Harry Curtis" userId="0021dd4ca2f9a0ba" providerId="LiveId" clId="{778B39F9-AF0B-464F-BD25-1592A19B5DB9}" dt="2023-05-23T00:41:36.656" v="1936" actId="1076"/>
          <ac:spMkLst>
            <pc:docMk/>
            <pc:sldMk cId="3931883900" sldId="266"/>
            <ac:spMk id="2" creationId="{C42B8489-4805-84CF-D16C-4D0B0CF61B26}"/>
          </ac:spMkLst>
        </pc:spChg>
        <pc:spChg chg="add mod">
          <ac:chgData name="Harry Curtis" userId="0021dd4ca2f9a0ba" providerId="LiveId" clId="{778B39F9-AF0B-464F-BD25-1592A19B5DB9}" dt="2023-05-23T00:41:42.411" v="1937" actId="1076"/>
          <ac:spMkLst>
            <pc:docMk/>
            <pc:sldMk cId="3931883900" sldId="266"/>
            <ac:spMk id="3" creationId="{E3540917-80C1-D651-6EBC-DB5059773EE3}"/>
          </ac:spMkLst>
        </pc:spChg>
        <pc:spChg chg="add mod">
          <ac:chgData name="Harry Curtis" userId="0021dd4ca2f9a0ba" providerId="LiveId" clId="{778B39F9-AF0B-464F-BD25-1592A19B5DB9}" dt="2023-05-23T00:41:27.695" v="1931" actId="20577"/>
          <ac:spMkLst>
            <pc:docMk/>
            <pc:sldMk cId="3931883900" sldId="266"/>
            <ac:spMk id="4" creationId="{EACEC520-6CEF-8358-6151-B3CE8D707E99}"/>
          </ac:spMkLst>
        </pc:spChg>
        <pc:spChg chg="del">
          <ac:chgData name="Harry Curtis" userId="0021dd4ca2f9a0ba" providerId="LiveId" clId="{778B39F9-AF0B-464F-BD25-1592A19B5DB9}" dt="2023-05-22T23:15:52.953" v="373" actId="478"/>
          <ac:spMkLst>
            <pc:docMk/>
            <pc:sldMk cId="3931883900" sldId="266"/>
            <ac:spMk id="8" creationId="{7E838D8C-2AB8-BE19-0C1D-658A9EC1F313}"/>
          </ac:spMkLst>
        </pc:spChg>
        <pc:spChg chg="mod">
          <ac:chgData name="Harry Curtis" userId="0021dd4ca2f9a0ba" providerId="LiveId" clId="{778B39F9-AF0B-464F-BD25-1592A19B5DB9}" dt="2023-05-23T00:41:32.488" v="1935" actId="20577"/>
          <ac:spMkLst>
            <pc:docMk/>
            <pc:sldMk cId="3931883900" sldId="266"/>
            <ac:spMk id="9" creationId="{17E9E305-E6CA-5094-E50A-561EAC81D6A9}"/>
          </ac:spMkLst>
        </pc:spChg>
      </pc:sldChg>
      <pc:sldChg chg="addSp delSp modSp add mod ord modTransition modAnim">
        <pc:chgData name="Harry Curtis" userId="0021dd4ca2f9a0ba" providerId="LiveId" clId="{778B39F9-AF0B-464F-BD25-1592A19B5DB9}" dt="2023-05-23T00:45:28.489" v="1956"/>
        <pc:sldMkLst>
          <pc:docMk/>
          <pc:sldMk cId="1426180314" sldId="267"/>
        </pc:sldMkLst>
        <pc:spChg chg="mod">
          <ac:chgData name="Harry Curtis" userId="0021dd4ca2f9a0ba" providerId="LiveId" clId="{778B39F9-AF0B-464F-BD25-1592A19B5DB9}" dt="2023-05-22T23:38:07.484" v="913" actId="113"/>
          <ac:spMkLst>
            <pc:docMk/>
            <pc:sldMk cId="1426180314" sldId="267"/>
            <ac:spMk id="2" creationId="{7C431682-AFE8-4F9E-225A-3FC747A84025}"/>
          </ac:spMkLst>
        </pc:spChg>
        <pc:spChg chg="add del mod">
          <ac:chgData name="Harry Curtis" userId="0021dd4ca2f9a0ba" providerId="LiveId" clId="{778B39F9-AF0B-464F-BD25-1592A19B5DB9}" dt="2023-05-22T23:26:13.841" v="589" actId="478"/>
          <ac:spMkLst>
            <pc:docMk/>
            <pc:sldMk cId="1426180314" sldId="267"/>
            <ac:spMk id="4" creationId="{9D6D4919-8993-F2AB-A947-8423178DF686}"/>
          </ac:spMkLst>
        </pc:spChg>
        <pc:spChg chg="del">
          <ac:chgData name="Harry Curtis" userId="0021dd4ca2f9a0ba" providerId="LiveId" clId="{778B39F9-AF0B-464F-BD25-1592A19B5DB9}" dt="2023-05-22T23:26:15.989" v="590" actId="478"/>
          <ac:spMkLst>
            <pc:docMk/>
            <pc:sldMk cId="1426180314" sldId="267"/>
            <ac:spMk id="5" creationId="{7E95D114-9B4A-5A56-4583-3A4D921B7F97}"/>
          </ac:spMkLst>
        </pc:spChg>
        <pc:spChg chg="add del mod">
          <ac:chgData name="Harry Curtis" userId="0021dd4ca2f9a0ba" providerId="LiveId" clId="{778B39F9-AF0B-464F-BD25-1592A19B5DB9}" dt="2023-05-22T23:26:18.157" v="591" actId="478"/>
          <ac:spMkLst>
            <pc:docMk/>
            <pc:sldMk cId="1426180314" sldId="267"/>
            <ac:spMk id="8" creationId="{9C6BBF81-2885-1890-BDE2-BD37B6C5F209}"/>
          </ac:spMkLst>
        </pc:spChg>
        <pc:spChg chg="add mod">
          <ac:chgData name="Harry Curtis" userId="0021dd4ca2f9a0ba" providerId="LiveId" clId="{778B39F9-AF0B-464F-BD25-1592A19B5DB9}" dt="2023-05-22T23:38:01.135" v="912" actId="113"/>
          <ac:spMkLst>
            <pc:docMk/>
            <pc:sldMk cId="1426180314" sldId="267"/>
            <ac:spMk id="9" creationId="{4C9E93B8-E13D-905F-552C-7A79343385D8}"/>
          </ac:spMkLst>
        </pc:spChg>
        <pc:picChg chg="del">
          <ac:chgData name="Harry Curtis" userId="0021dd4ca2f9a0ba" providerId="LiveId" clId="{778B39F9-AF0B-464F-BD25-1592A19B5DB9}" dt="2023-05-22T23:26:12.493" v="588" actId="478"/>
          <ac:picMkLst>
            <pc:docMk/>
            <pc:sldMk cId="1426180314" sldId="267"/>
            <ac:picMk id="7" creationId="{965C393B-77AF-BEE5-84FE-DEAC8287EABD}"/>
          </ac:picMkLst>
        </pc:picChg>
        <pc:cxnChg chg="add mod">
          <ac:chgData name="Harry Curtis" userId="0021dd4ca2f9a0ba" providerId="LiveId" clId="{778B39F9-AF0B-464F-BD25-1592A19B5DB9}" dt="2023-05-22T23:33:26.819" v="779" actId="1036"/>
          <ac:cxnSpMkLst>
            <pc:docMk/>
            <pc:sldMk cId="1426180314" sldId="267"/>
            <ac:cxnSpMk id="11" creationId="{1D9E2A22-506F-DB18-B01E-C8C1653B995D}"/>
          </ac:cxnSpMkLst>
        </pc:cxnChg>
      </pc:sldChg>
      <pc:sldChg chg="addSp delSp modSp add mod modTransition delAnim modAnim">
        <pc:chgData name="Harry Curtis" userId="0021dd4ca2f9a0ba" providerId="LiveId" clId="{778B39F9-AF0B-464F-BD25-1592A19B5DB9}" dt="2023-05-23T02:01:32.631" v="2186" actId="20577"/>
        <pc:sldMkLst>
          <pc:docMk/>
          <pc:sldMk cId="1336864326" sldId="268"/>
        </pc:sldMkLst>
        <pc:spChg chg="del">
          <ac:chgData name="Harry Curtis" userId="0021dd4ca2f9a0ba" providerId="LiveId" clId="{778B39F9-AF0B-464F-BD25-1592A19B5DB9}" dt="2023-05-22T23:51:15.603" v="1245" actId="478"/>
          <ac:spMkLst>
            <pc:docMk/>
            <pc:sldMk cId="1336864326" sldId="268"/>
            <ac:spMk id="2" creationId="{7C431682-AFE8-4F9E-225A-3FC747A84025}"/>
          </ac:spMkLst>
        </pc:spChg>
        <pc:spChg chg="add del mod">
          <ac:chgData name="Harry Curtis" userId="0021dd4ca2f9a0ba" providerId="LiveId" clId="{778B39F9-AF0B-464F-BD25-1592A19B5DB9}" dt="2023-05-22T23:51:17.016" v="1246" actId="478"/>
          <ac:spMkLst>
            <pc:docMk/>
            <pc:sldMk cId="1336864326" sldId="268"/>
            <ac:spMk id="4" creationId="{4B56643E-BF7D-ACD9-72C9-82812D8752F2}"/>
          </ac:spMkLst>
        </pc:spChg>
        <pc:spChg chg="add mod">
          <ac:chgData name="Harry Curtis" userId="0021dd4ca2f9a0ba" providerId="LiveId" clId="{778B39F9-AF0B-464F-BD25-1592A19B5DB9}" dt="2023-05-22T23:54:14.376" v="1286" actId="1076"/>
          <ac:spMkLst>
            <pc:docMk/>
            <pc:sldMk cId="1336864326" sldId="268"/>
            <ac:spMk id="5" creationId="{C1726F0B-6462-6BAE-7294-A4ACAE415B1F}"/>
          </ac:spMkLst>
        </pc:spChg>
        <pc:spChg chg="add mod">
          <ac:chgData name="Harry Curtis" userId="0021dd4ca2f9a0ba" providerId="LiveId" clId="{778B39F9-AF0B-464F-BD25-1592A19B5DB9}" dt="2023-05-22T23:54:19.476" v="1287" actId="1076"/>
          <ac:spMkLst>
            <pc:docMk/>
            <pc:sldMk cId="1336864326" sldId="268"/>
            <ac:spMk id="6" creationId="{95CA5268-2E81-8BCE-95A9-083235A40B0D}"/>
          </ac:spMkLst>
        </pc:spChg>
        <pc:spChg chg="add mod">
          <ac:chgData name="Harry Curtis" userId="0021dd4ca2f9a0ba" providerId="LiveId" clId="{778B39F9-AF0B-464F-BD25-1592A19B5DB9}" dt="2023-05-23T02:01:32.631" v="2186" actId="20577"/>
          <ac:spMkLst>
            <pc:docMk/>
            <pc:sldMk cId="1336864326" sldId="268"/>
            <ac:spMk id="7" creationId="{EB3910F4-A6E9-F0DE-53DE-9D131C6B0936}"/>
          </ac:spMkLst>
        </pc:spChg>
        <pc:spChg chg="del">
          <ac:chgData name="Harry Curtis" userId="0021dd4ca2f9a0ba" providerId="LiveId" clId="{778B39F9-AF0B-464F-BD25-1592A19B5DB9}" dt="2023-05-22T23:51:13.845" v="1244" actId="478"/>
          <ac:spMkLst>
            <pc:docMk/>
            <pc:sldMk cId="1336864326" sldId="268"/>
            <ac:spMk id="9" creationId="{4C9E93B8-E13D-905F-552C-7A79343385D8}"/>
          </ac:spMkLst>
        </pc:spChg>
        <pc:cxnChg chg="del">
          <ac:chgData name="Harry Curtis" userId="0021dd4ca2f9a0ba" providerId="LiveId" clId="{778B39F9-AF0B-464F-BD25-1592A19B5DB9}" dt="2023-05-22T23:51:15.603" v="1245" actId="478"/>
          <ac:cxnSpMkLst>
            <pc:docMk/>
            <pc:sldMk cId="1336864326" sldId="268"/>
            <ac:cxnSpMk id="11" creationId="{1D9E2A22-506F-DB18-B01E-C8C1653B995D}"/>
          </ac:cxnSpMkLst>
        </pc:cxnChg>
      </pc:sldChg>
      <pc:sldChg chg="modSp add mod modAnim">
        <pc:chgData name="Harry Curtis" userId="0021dd4ca2f9a0ba" providerId="LiveId" clId="{778B39F9-AF0B-464F-BD25-1592A19B5DB9}" dt="2023-05-22T23:59:37.640" v="1717" actId="113"/>
        <pc:sldMkLst>
          <pc:docMk/>
          <pc:sldMk cId="3562894710" sldId="269"/>
        </pc:sldMkLst>
        <pc:spChg chg="mod">
          <ac:chgData name="Harry Curtis" userId="0021dd4ca2f9a0ba" providerId="LiveId" clId="{778B39F9-AF0B-464F-BD25-1592A19B5DB9}" dt="2023-05-22T23:59:37.640" v="1717" actId="113"/>
          <ac:spMkLst>
            <pc:docMk/>
            <pc:sldMk cId="3562894710" sldId="269"/>
            <ac:spMk id="7" creationId="{EB3910F4-A6E9-F0DE-53DE-9D131C6B0936}"/>
          </ac:spMkLst>
        </pc:spChg>
      </pc:sldChg>
      <pc:sldChg chg="addSp delSp modSp add mod ord modTransition setBg delAnim modAnim">
        <pc:chgData name="Harry Curtis" userId="0021dd4ca2f9a0ba" providerId="LiveId" clId="{778B39F9-AF0B-464F-BD25-1592A19B5DB9}" dt="2023-05-23T00:10:52.321" v="1803"/>
        <pc:sldMkLst>
          <pc:docMk/>
          <pc:sldMk cId="341162542" sldId="270"/>
        </pc:sldMkLst>
        <pc:spChg chg="del">
          <ac:chgData name="Harry Curtis" userId="0021dd4ca2f9a0ba" providerId="LiveId" clId="{778B39F9-AF0B-464F-BD25-1592A19B5DB9}" dt="2023-05-23T00:03:48.137" v="1750" actId="478"/>
          <ac:spMkLst>
            <pc:docMk/>
            <pc:sldMk cId="341162542" sldId="270"/>
            <ac:spMk id="3" creationId="{972BF9BE-B704-0E83-2579-17EC751C00D4}"/>
          </ac:spMkLst>
        </pc:spChg>
        <pc:spChg chg="add del mod">
          <ac:chgData name="Harry Curtis" userId="0021dd4ca2f9a0ba" providerId="LiveId" clId="{778B39F9-AF0B-464F-BD25-1592A19B5DB9}" dt="2023-05-23T00:03:47.645" v="1749" actId="478"/>
          <ac:spMkLst>
            <pc:docMk/>
            <pc:sldMk cId="341162542" sldId="270"/>
            <ac:spMk id="4" creationId="{D5EF314C-D071-0DD7-745D-AC8C72821BFE}"/>
          </ac:spMkLst>
        </pc:spChg>
        <pc:spChg chg="add mod">
          <ac:chgData name="Harry Curtis" userId="0021dd4ca2f9a0ba" providerId="LiveId" clId="{778B39F9-AF0B-464F-BD25-1592A19B5DB9}" dt="2023-05-23T00:05:17.262" v="1770" actId="1076"/>
          <ac:spMkLst>
            <pc:docMk/>
            <pc:sldMk cId="341162542" sldId="270"/>
            <ac:spMk id="6" creationId="{DC0AABFA-D897-784C-62BB-13AA6C7C75C3}"/>
          </ac:spMkLst>
        </pc:spChg>
        <pc:spChg chg="add mod">
          <ac:chgData name="Harry Curtis" userId="0021dd4ca2f9a0ba" providerId="LiveId" clId="{778B39F9-AF0B-464F-BD25-1592A19B5DB9}" dt="2023-05-23T00:05:11.507" v="1768" actId="1076"/>
          <ac:spMkLst>
            <pc:docMk/>
            <pc:sldMk cId="341162542" sldId="270"/>
            <ac:spMk id="7" creationId="{EFFB5D14-8C31-18DC-3462-2ABCB3C06295}"/>
          </ac:spMkLst>
        </pc:spChg>
        <pc:spChg chg="add mod">
          <ac:chgData name="Harry Curtis" userId="0021dd4ca2f9a0ba" providerId="LiveId" clId="{778B39F9-AF0B-464F-BD25-1592A19B5DB9}" dt="2023-05-23T00:05:25.323" v="1774" actId="1076"/>
          <ac:spMkLst>
            <pc:docMk/>
            <pc:sldMk cId="341162542" sldId="270"/>
            <ac:spMk id="8" creationId="{EB6B11B2-4143-19B2-6B62-C9AAB45EE9D6}"/>
          </ac:spMkLst>
        </pc:spChg>
        <pc:graphicFrameChg chg="add mod">
          <ac:chgData name="Harry Curtis" userId="0021dd4ca2f9a0ba" providerId="LiveId" clId="{778B39F9-AF0B-464F-BD25-1592A19B5DB9}" dt="2023-05-23T00:03:59.659" v="1752"/>
          <ac:graphicFrameMkLst>
            <pc:docMk/>
            <pc:sldMk cId="341162542" sldId="270"/>
            <ac:graphicFrameMk id="5" creationId="{D305D0C2-8F76-E9E8-9132-6734CEBA833F}"/>
          </ac:graphicFrameMkLst>
        </pc:graphicFrameChg>
        <pc:graphicFrameChg chg="del">
          <ac:chgData name="Harry Curtis" userId="0021dd4ca2f9a0ba" providerId="LiveId" clId="{778B39F9-AF0B-464F-BD25-1592A19B5DB9}" dt="2023-05-23T00:03:45.421" v="1748" actId="478"/>
          <ac:graphicFrameMkLst>
            <pc:docMk/>
            <pc:sldMk cId="341162542" sldId="270"/>
            <ac:graphicFrameMk id="9" creationId="{011F9945-284B-DBAA-28F6-F6987A023A8B}"/>
          </ac:graphicFrameMkLst>
        </pc:graphicFrameChg>
      </pc:sldChg>
      <pc:sldChg chg="add del ord">
        <pc:chgData name="Harry Curtis" userId="0021dd4ca2f9a0ba" providerId="LiveId" clId="{778B39F9-AF0B-464F-BD25-1592A19B5DB9}" dt="2023-05-23T00:03:34.371" v="1744" actId="47"/>
        <pc:sldMkLst>
          <pc:docMk/>
          <pc:sldMk cId="1623149495" sldId="270"/>
        </pc:sldMkLst>
      </pc:sldChg>
      <pc:sldChg chg="new del">
        <pc:chgData name="Harry Curtis" userId="0021dd4ca2f9a0ba" providerId="LiveId" clId="{778B39F9-AF0B-464F-BD25-1592A19B5DB9}" dt="2023-05-23T01:49:36.448" v="1958" actId="47"/>
        <pc:sldMkLst>
          <pc:docMk/>
          <pc:sldMk cId="2236555205" sldId="271"/>
        </pc:sldMkLst>
      </pc:sldChg>
      <pc:sldChg chg="addSp delSp modSp add del mod delAnim">
        <pc:chgData name="Harry Curtis" userId="0021dd4ca2f9a0ba" providerId="LiveId" clId="{778B39F9-AF0B-464F-BD25-1592A19B5DB9}" dt="2023-05-23T01:51:24.423" v="2018" actId="47"/>
        <pc:sldMkLst>
          <pc:docMk/>
          <pc:sldMk cId="3328196821" sldId="271"/>
        </pc:sldMkLst>
        <pc:spChg chg="del">
          <ac:chgData name="Harry Curtis" userId="0021dd4ca2f9a0ba" providerId="LiveId" clId="{778B39F9-AF0B-464F-BD25-1592A19B5DB9}" dt="2023-05-23T01:50:22.431" v="1960" actId="478"/>
          <ac:spMkLst>
            <pc:docMk/>
            <pc:sldMk cId="3328196821" sldId="271"/>
            <ac:spMk id="2" creationId="{7C431682-AFE8-4F9E-225A-3FC747A84025}"/>
          </ac:spMkLst>
        </pc:spChg>
        <pc:spChg chg="add del mod">
          <ac:chgData name="Harry Curtis" userId="0021dd4ca2f9a0ba" providerId="LiveId" clId="{778B39F9-AF0B-464F-BD25-1592A19B5DB9}" dt="2023-05-23T01:50:24.947" v="1961" actId="478"/>
          <ac:spMkLst>
            <pc:docMk/>
            <pc:sldMk cId="3328196821" sldId="271"/>
            <ac:spMk id="4" creationId="{DABE21BC-4382-52DC-6A06-AFCEF7FD8A9B}"/>
          </ac:spMkLst>
        </pc:spChg>
        <pc:spChg chg="add del mod">
          <ac:chgData name="Harry Curtis" userId="0021dd4ca2f9a0ba" providerId="LiveId" clId="{778B39F9-AF0B-464F-BD25-1592A19B5DB9}" dt="2023-05-23T01:51:14.428" v="2014" actId="478"/>
          <ac:spMkLst>
            <pc:docMk/>
            <pc:sldMk cId="3328196821" sldId="271"/>
            <ac:spMk id="5" creationId="{0D230CFD-8AFD-EE6C-6EC2-A813A38E2AAC}"/>
          </ac:spMkLst>
        </pc:spChg>
        <pc:spChg chg="del">
          <ac:chgData name="Harry Curtis" userId="0021dd4ca2f9a0ba" providerId="LiveId" clId="{778B39F9-AF0B-464F-BD25-1592A19B5DB9}" dt="2023-05-23T01:50:22.431" v="1960" actId="478"/>
          <ac:spMkLst>
            <pc:docMk/>
            <pc:sldMk cId="3328196821" sldId="271"/>
            <ac:spMk id="9" creationId="{4C9E93B8-E13D-905F-552C-7A79343385D8}"/>
          </ac:spMkLst>
        </pc:spChg>
        <pc:cxnChg chg="del">
          <ac:chgData name="Harry Curtis" userId="0021dd4ca2f9a0ba" providerId="LiveId" clId="{778B39F9-AF0B-464F-BD25-1592A19B5DB9}" dt="2023-05-23T01:50:22.431" v="1960" actId="478"/>
          <ac:cxnSpMkLst>
            <pc:docMk/>
            <pc:sldMk cId="3328196821" sldId="271"/>
            <ac:cxnSpMk id="11" creationId="{1D9E2A22-506F-DB18-B01E-C8C1653B995D}"/>
          </ac:cxnSpMkLst>
        </pc:cxnChg>
      </pc:sldChg>
      <pc:sldChg chg="addSp delSp modSp add mod ord delAnim modAnim">
        <pc:chgData name="Harry Curtis" userId="0021dd4ca2f9a0ba" providerId="LiveId" clId="{778B39F9-AF0B-464F-BD25-1592A19B5DB9}" dt="2023-05-23T01:59:02.740" v="2132" actId="1036"/>
        <pc:sldMkLst>
          <pc:docMk/>
          <pc:sldMk cId="2650180876" sldId="272"/>
        </pc:sldMkLst>
        <pc:spChg chg="add mod">
          <ac:chgData name="Harry Curtis" userId="0021dd4ca2f9a0ba" providerId="LiveId" clId="{778B39F9-AF0B-464F-BD25-1592A19B5DB9}" dt="2023-05-23T01:59:02.740" v="2132" actId="1036"/>
          <ac:spMkLst>
            <pc:docMk/>
            <pc:sldMk cId="2650180876" sldId="272"/>
            <ac:spMk id="2" creationId="{78E05CE4-B13C-E6B3-BA75-840DC6812E28}"/>
          </ac:spMkLst>
        </pc:spChg>
        <pc:spChg chg="del">
          <ac:chgData name="Harry Curtis" userId="0021dd4ca2f9a0ba" providerId="LiveId" clId="{778B39F9-AF0B-464F-BD25-1592A19B5DB9}" dt="2023-05-23T01:54:32.144" v="2037" actId="478"/>
          <ac:spMkLst>
            <pc:docMk/>
            <pc:sldMk cId="2650180876" sldId="272"/>
            <ac:spMk id="7" creationId="{8BD97DB6-EC7E-89A7-47B8-E3710D2E5DA0}"/>
          </ac:spMkLst>
        </pc:spChg>
        <pc:spChg chg="mod ord">
          <ac:chgData name="Harry Curtis" userId="0021dd4ca2f9a0ba" providerId="LiveId" clId="{778B39F9-AF0B-464F-BD25-1592A19B5DB9}" dt="2023-05-23T01:59:02.740" v="2132" actId="1036"/>
          <ac:spMkLst>
            <pc:docMk/>
            <pc:sldMk cId="2650180876" sldId="272"/>
            <ac:spMk id="8" creationId="{7E838D8C-2AB8-BE19-0C1D-658A9EC1F313}"/>
          </ac:spMkLst>
        </pc:spChg>
        <pc:spChg chg="mod">
          <ac:chgData name="Harry Curtis" userId="0021dd4ca2f9a0ba" providerId="LiveId" clId="{778B39F9-AF0B-464F-BD25-1592A19B5DB9}" dt="2023-05-23T01:59:02.740" v="2132" actId="1036"/>
          <ac:spMkLst>
            <pc:docMk/>
            <pc:sldMk cId="2650180876" sldId="272"/>
            <ac:spMk id="9" creationId="{17E9E305-E6CA-5094-E50A-561EAC81D6A9}"/>
          </ac:spMkLst>
        </pc:spChg>
      </pc:sldChg>
      <pc:sldChg chg="addSp delSp modSp new mod modTransition setBg modClrScheme chgLayout">
        <pc:chgData name="Harry Curtis" userId="0021dd4ca2f9a0ba" providerId="LiveId" clId="{778B39F9-AF0B-464F-BD25-1592A19B5DB9}" dt="2023-05-23T02:01:48.265" v="2190"/>
        <pc:sldMkLst>
          <pc:docMk/>
          <pc:sldMk cId="2321364274" sldId="273"/>
        </pc:sldMkLst>
        <pc:spChg chg="del mod ord">
          <ac:chgData name="Harry Curtis" userId="0021dd4ca2f9a0ba" providerId="LiveId" clId="{778B39F9-AF0B-464F-BD25-1592A19B5DB9}" dt="2023-05-23T01:59:33.117" v="2134" actId="700"/>
          <ac:spMkLst>
            <pc:docMk/>
            <pc:sldMk cId="2321364274" sldId="273"/>
            <ac:spMk id="2" creationId="{E6D57E81-0BC6-F088-F280-A814376340E5}"/>
          </ac:spMkLst>
        </pc:spChg>
        <pc:spChg chg="del mod ord">
          <ac:chgData name="Harry Curtis" userId="0021dd4ca2f9a0ba" providerId="LiveId" clId="{778B39F9-AF0B-464F-BD25-1592A19B5DB9}" dt="2023-05-23T01:59:33.117" v="2134" actId="700"/>
          <ac:spMkLst>
            <pc:docMk/>
            <pc:sldMk cId="2321364274" sldId="273"/>
            <ac:spMk id="3" creationId="{50969BD9-47C5-4F44-457F-2437CA55E96D}"/>
          </ac:spMkLst>
        </pc:spChg>
        <pc:spChg chg="del">
          <ac:chgData name="Harry Curtis" userId="0021dd4ca2f9a0ba" providerId="LiveId" clId="{778B39F9-AF0B-464F-BD25-1592A19B5DB9}" dt="2023-05-23T01:59:33.117" v="2134" actId="700"/>
          <ac:spMkLst>
            <pc:docMk/>
            <pc:sldMk cId="2321364274" sldId="273"/>
            <ac:spMk id="4" creationId="{D14A2382-507D-59CA-BFC9-24C9A32B6328}"/>
          </ac:spMkLst>
        </pc:spChg>
        <pc:spChg chg="add mod ord">
          <ac:chgData name="Harry Curtis" userId="0021dd4ca2f9a0ba" providerId="LiveId" clId="{778B39F9-AF0B-464F-BD25-1592A19B5DB9}" dt="2023-05-23T01:59:41.231" v="2147" actId="2711"/>
          <ac:spMkLst>
            <pc:docMk/>
            <pc:sldMk cId="2321364274" sldId="273"/>
            <ac:spMk id="5" creationId="{DB44515F-2DFD-CA25-E4D5-4654DA7D3B5D}"/>
          </ac:spMkLst>
        </pc:spChg>
        <pc:spChg chg="add mod ord">
          <ac:chgData name="Harry Curtis" userId="0021dd4ca2f9a0ba" providerId="LiveId" clId="{778B39F9-AF0B-464F-BD25-1592A19B5DB9}" dt="2023-05-23T02:01:41.287" v="2189" actId="20577"/>
          <ac:spMkLst>
            <pc:docMk/>
            <pc:sldMk cId="2321364274" sldId="273"/>
            <ac:spMk id="6" creationId="{BC9AAB51-CA42-3277-8B58-0C55B9F3D62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0021dd4ca2f9a0ba/Documents/Professional/DataAnalytics/MeditationWorkbook/MeditationWorkbook_202302_202305_v03.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0021dd4ca2f9a0ba/Documents/Professional/DataAnalytics/MeditationWorkbook/MeditationWorkbook_202302_202305_v03.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00" b="1" i="0" u="none" strike="noStrike" kern="1200" cap="all" spc="150" baseline="0">
                <a:solidFill>
                  <a:schemeClr val="tx1">
                    <a:lumMod val="50000"/>
                    <a:lumOff val="50000"/>
                  </a:schemeClr>
                </a:solidFill>
                <a:latin typeface="HK Grotesk" panose="00000500000000000000" pitchFamily="50" charset="0"/>
                <a:ea typeface="+mn-ea"/>
                <a:cs typeface="+mn-cs"/>
              </a:defRPr>
            </a:pPr>
            <a:r>
              <a:rPr lang="en-US" sz="2400">
                <a:latin typeface="HK Grotesk" panose="00000500000000000000" pitchFamily="50" charset="0"/>
              </a:rPr>
              <a:t>CUMULATIVE Time</a:t>
            </a:r>
            <a:r>
              <a:rPr lang="en-US" sz="2400" baseline="0">
                <a:latin typeface="HK Grotesk" panose="00000500000000000000" pitchFamily="50" charset="0"/>
              </a:rPr>
              <a:t> Meditated</a:t>
            </a:r>
          </a:p>
          <a:p>
            <a:pPr algn="l">
              <a:defRPr>
                <a:latin typeface="HK Grotesk" panose="00000500000000000000" pitchFamily="50" charset="0"/>
              </a:defRPr>
            </a:pPr>
            <a:r>
              <a:rPr lang="en-US" sz="1600" baseline="0">
                <a:latin typeface="HK Grotesk" panose="00000500000000000000" pitchFamily="50" charset="0"/>
              </a:rPr>
              <a:t>DAtes: 01 FEb - 01 May 2023</a:t>
            </a:r>
            <a:endParaRPr lang="en-US" sz="1600">
              <a:latin typeface="HK Grotesk" panose="00000500000000000000" pitchFamily="50" charset="0"/>
            </a:endParaRPr>
          </a:p>
        </c:rich>
      </c:tx>
      <c:layout>
        <c:manualLayout>
          <c:xMode val="edge"/>
          <c:yMode val="edge"/>
          <c:x val="8.8993888760492953E-2"/>
          <c:y val="1.463285187725649E-2"/>
        </c:manualLayout>
      </c:layout>
      <c:overlay val="0"/>
      <c:spPr>
        <a:noFill/>
        <a:ln>
          <a:noFill/>
        </a:ln>
        <a:effectLst/>
      </c:spPr>
      <c:txPr>
        <a:bodyPr rot="0" spcFirstLastPara="1" vertOverflow="ellipsis" vert="horz" wrap="square" anchor="ctr" anchorCtr="1"/>
        <a:lstStyle/>
        <a:p>
          <a:pPr algn="l">
            <a:defRPr sz="1800" b="1" i="0" u="none" strike="noStrike" kern="1200" cap="all" spc="150" baseline="0">
              <a:solidFill>
                <a:schemeClr val="tx1">
                  <a:lumMod val="50000"/>
                  <a:lumOff val="50000"/>
                </a:schemeClr>
              </a:solidFill>
              <a:latin typeface="HK Grotesk" panose="00000500000000000000" pitchFamily="50" charset="0"/>
              <a:ea typeface="+mn-ea"/>
              <a:cs typeface="+mn-cs"/>
            </a:defRPr>
          </a:pPr>
          <a:endParaRPr lang="en-US"/>
        </a:p>
      </c:txPr>
    </c:title>
    <c:autoTitleDeleted val="0"/>
    <c:plotArea>
      <c:layout>
        <c:manualLayout>
          <c:layoutTarget val="inner"/>
          <c:xMode val="edge"/>
          <c:yMode val="edge"/>
          <c:x val="8.3188201060962016E-2"/>
          <c:y val="0.13964259398576057"/>
          <c:w val="0.89680705414392226"/>
          <c:h val="0.71001599820925398"/>
        </c:manualLayout>
      </c:layout>
      <c:areaChart>
        <c:grouping val="standard"/>
        <c:varyColors val="0"/>
        <c:ser>
          <c:idx val="1"/>
          <c:order val="1"/>
          <c:tx>
            <c:strRef>
              <c:f>'ChartData'!$B$1</c:f>
              <c:strCache>
                <c:ptCount val="1"/>
                <c:pt idx="0">
                  <c:v>Cumulative Time Meditated</c:v>
                </c:pt>
              </c:strCache>
            </c:strRef>
          </c:tx>
          <c:spPr>
            <a:pattFill prst="pct60">
              <a:fgClr>
                <a:srgbClr val="FF7E1D"/>
              </a:fgClr>
              <a:bgClr>
                <a:schemeClr val="bg1"/>
              </a:bgClr>
            </a:pattFill>
            <a:ln>
              <a:noFill/>
            </a:ln>
            <a:effectLst>
              <a:innerShdw blurRad="114300">
                <a:schemeClr val="accent2"/>
              </a:innerShdw>
            </a:effectLst>
          </c:spPr>
          <c:cat>
            <c:numRef>
              <c:f>'ChartData'!$A$2:$A$91</c:f>
              <c:numCache>
                <c:formatCode>dd\ mmm</c:formatCode>
                <c:ptCount val="90"/>
                <c:pt idx="0">
                  <c:v>44958</c:v>
                </c:pt>
                <c:pt idx="1">
                  <c:v>44959</c:v>
                </c:pt>
                <c:pt idx="2">
                  <c:v>44960</c:v>
                </c:pt>
                <c:pt idx="3">
                  <c:v>44961</c:v>
                </c:pt>
                <c:pt idx="4">
                  <c:v>44962</c:v>
                </c:pt>
                <c:pt idx="5">
                  <c:v>44963</c:v>
                </c:pt>
                <c:pt idx="6">
                  <c:v>44964</c:v>
                </c:pt>
                <c:pt idx="7">
                  <c:v>44965</c:v>
                </c:pt>
                <c:pt idx="8">
                  <c:v>44966</c:v>
                </c:pt>
                <c:pt idx="9">
                  <c:v>44967</c:v>
                </c:pt>
                <c:pt idx="10">
                  <c:v>44968</c:v>
                </c:pt>
                <c:pt idx="11">
                  <c:v>44969</c:v>
                </c:pt>
                <c:pt idx="12">
                  <c:v>44970</c:v>
                </c:pt>
                <c:pt idx="13">
                  <c:v>44971</c:v>
                </c:pt>
                <c:pt idx="14">
                  <c:v>44972</c:v>
                </c:pt>
                <c:pt idx="15">
                  <c:v>44973</c:v>
                </c:pt>
                <c:pt idx="16">
                  <c:v>44974</c:v>
                </c:pt>
                <c:pt idx="17">
                  <c:v>44975</c:v>
                </c:pt>
                <c:pt idx="18">
                  <c:v>44976</c:v>
                </c:pt>
                <c:pt idx="19">
                  <c:v>44977</c:v>
                </c:pt>
                <c:pt idx="20">
                  <c:v>44978</c:v>
                </c:pt>
                <c:pt idx="21">
                  <c:v>44979</c:v>
                </c:pt>
                <c:pt idx="22">
                  <c:v>44980</c:v>
                </c:pt>
                <c:pt idx="23">
                  <c:v>44981</c:v>
                </c:pt>
                <c:pt idx="24">
                  <c:v>44982</c:v>
                </c:pt>
                <c:pt idx="25">
                  <c:v>44983</c:v>
                </c:pt>
                <c:pt idx="26">
                  <c:v>44984</c:v>
                </c:pt>
                <c:pt idx="27">
                  <c:v>44985</c:v>
                </c:pt>
                <c:pt idx="28">
                  <c:v>44986</c:v>
                </c:pt>
                <c:pt idx="29">
                  <c:v>44987</c:v>
                </c:pt>
                <c:pt idx="30">
                  <c:v>44988</c:v>
                </c:pt>
                <c:pt idx="31">
                  <c:v>44989</c:v>
                </c:pt>
                <c:pt idx="32">
                  <c:v>44990</c:v>
                </c:pt>
                <c:pt idx="33">
                  <c:v>44991</c:v>
                </c:pt>
                <c:pt idx="34">
                  <c:v>44992</c:v>
                </c:pt>
                <c:pt idx="35">
                  <c:v>44993</c:v>
                </c:pt>
                <c:pt idx="36">
                  <c:v>44994</c:v>
                </c:pt>
                <c:pt idx="37">
                  <c:v>44995</c:v>
                </c:pt>
                <c:pt idx="38">
                  <c:v>44996</c:v>
                </c:pt>
                <c:pt idx="39">
                  <c:v>44997</c:v>
                </c:pt>
                <c:pt idx="40">
                  <c:v>44998</c:v>
                </c:pt>
                <c:pt idx="41">
                  <c:v>44999</c:v>
                </c:pt>
                <c:pt idx="42">
                  <c:v>45000</c:v>
                </c:pt>
                <c:pt idx="43">
                  <c:v>45001</c:v>
                </c:pt>
                <c:pt idx="44">
                  <c:v>45002</c:v>
                </c:pt>
                <c:pt idx="45">
                  <c:v>45003</c:v>
                </c:pt>
                <c:pt idx="46">
                  <c:v>45004</c:v>
                </c:pt>
                <c:pt idx="47">
                  <c:v>45005</c:v>
                </c:pt>
                <c:pt idx="48">
                  <c:v>45006</c:v>
                </c:pt>
                <c:pt idx="49">
                  <c:v>45007</c:v>
                </c:pt>
                <c:pt idx="50">
                  <c:v>45008</c:v>
                </c:pt>
                <c:pt idx="51">
                  <c:v>45009</c:v>
                </c:pt>
                <c:pt idx="52">
                  <c:v>45010</c:v>
                </c:pt>
                <c:pt idx="53">
                  <c:v>45011</c:v>
                </c:pt>
                <c:pt idx="54">
                  <c:v>45012</c:v>
                </c:pt>
                <c:pt idx="55">
                  <c:v>45013</c:v>
                </c:pt>
                <c:pt idx="56">
                  <c:v>45014</c:v>
                </c:pt>
                <c:pt idx="57">
                  <c:v>45015</c:v>
                </c:pt>
                <c:pt idx="58">
                  <c:v>45016</c:v>
                </c:pt>
                <c:pt idx="59">
                  <c:v>45017</c:v>
                </c:pt>
                <c:pt idx="60">
                  <c:v>45018</c:v>
                </c:pt>
                <c:pt idx="61">
                  <c:v>45019</c:v>
                </c:pt>
                <c:pt idx="62">
                  <c:v>45020</c:v>
                </c:pt>
                <c:pt idx="63">
                  <c:v>45021</c:v>
                </c:pt>
                <c:pt idx="64">
                  <c:v>45022</c:v>
                </c:pt>
                <c:pt idx="65">
                  <c:v>45023</c:v>
                </c:pt>
                <c:pt idx="66">
                  <c:v>45024</c:v>
                </c:pt>
                <c:pt idx="67">
                  <c:v>45025</c:v>
                </c:pt>
                <c:pt idx="68">
                  <c:v>45026</c:v>
                </c:pt>
                <c:pt idx="69">
                  <c:v>45027</c:v>
                </c:pt>
                <c:pt idx="70">
                  <c:v>45028</c:v>
                </c:pt>
                <c:pt idx="71">
                  <c:v>45029</c:v>
                </c:pt>
                <c:pt idx="72">
                  <c:v>45030</c:v>
                </c:pt>
                <c:pt idx="73">
                  <c:v>45031</c:v>
                </c:pt>
                <c:pt idx="74">
                  <c:v>45032</c:v>
                </c:pt>
                <c:pt idx="75">
                  <c:v>45033</c:v>
                </c:pt>
                <c:pt idx="76">
                  <c:v>45034</c:v>
                </c:pt>
                <c:pt idx="77">
                  <c:v>45035</c:v>
                </c:pt>
                <c:pt idx="78">
                  <c:v>45036</c:v>
                </c:pt>
                <c:pt idx="79">
                  <c:v>45037</c:v>
                </c:pt>
                <c:pt idx="80">
                  <c:v>45038</c:v>
                </c:pt>
                <c:pt idx="81">
                  <c:v>45039</c:v>
                </c:pt>
                <c:pt idx="82">
                  <c:v>45040</c:v>
                </c:pt>
                <c:pt idx="83">
                  <c:v>45041</c:v>
                </c:pt>
                <c:pt idx="84">
                  <c:v>45042</c:v>
                </c:pt>
                <c:pt idx="85">
                  <c:v>45043</c:v>
                </c:pt>
                <c:pt idx="86">
                  <c:v>45044</c:v>
                </c:pt>
                <c:pt idx="87">
                  <c:v>45045</c:v>
                </c:pt>
                <c:pt idx="88">
                  <c:v>45046</c:v>
                </c:pt>
                <c:pt idx="89">
                  <c:v>45047</c:v>
                </c:pt>
              </c:numCache>
            </c:numRef>
          </c:cat>
          <c:val>
            <c:numRef>
              <c:f>'ChartData'!$B$2:$B$91</c:f>
              <c:numCache>
                <c:formatCode>[h]:mm</c:formatCode>
                <c:ptCount val="90"/>
                <c:pt idx="0">
                  <c:v>1.3483796296296298E-2</c:v>
                </c:pt>
                <c:pt idx="1">
                  <c:v>2.6967592592592595E-2</c:v>
                </c:pt>
                <c:pt idx="2">
                  <c:v>4.0787037037037038E-2</c:v>
                </c:pt>
                <c:pt idx="3">
                  <c:v>4.0787037037037038E-2</c:v>
                </c:pt>
                <c:pt idx="4">
                  <c:v>4.0787037037037038E-2</c:v>
                </c:pt>
                <c:pt idx="5">
                  <c:v>5.4270833333333338E-2</c:v>
                </c:pt>
                <c:pt idx="6">
                  <c:v>6.7754629629629637E-2</c:v>
                </c:pt>
                <c:pt idx="7">
                  <c:v>8.1574074074074077E-2</c:v>
                </c:pt>
                <c:pt idx="8">
                  <c:v>0.10216435185185185</c:v>
                </c:pt>
                <c:pt idx="9">
                  <c:v>0.11590277777777779</c:v>
                </c:pt>
                <c:pt idx="10">
                  <c:v>0.12964120370370372</c:v>
                </c:pt>
                <c:pt idx="11">
                  <c:v>0.14337962962962963</c:v>
                </c:pt>
                <c:pt idx="12">
                  <c:v>0.15690972222222221</c:v>
                </c:pt>
                <c:pt idx="13">
                  <c:v>0.17064814814814813</c:v>
                </c:pt>
                <c:pt idx="14">
                  <c:v>0.18417824074074074</c:v>
                </c:pt>
                <c:pt idx="15">
                  <c:v>0.20421296296296296</c:v>
                </c:pt>
                <c:pt idx="16">
                  <c:v>0.21834490740740739</c:v>
                </c:pt>
                <c:pt idx="17">
                  <c:v>0.23247685185185182</c:v>
                </c:pt>
                <c:pt idx="18">
                  <c:v>0.24740740740740738</c:v>
                </c:pt>
                <c:pt idx="19">
                  <c:v>0.26153935185185184</c:v>
                </c:pt>
                <c:pt idx="20">
                  <c:v>0.27567129629629628</c:v>
                </c:pt>
                <c:pt idx="21">
                  <c:v>0.28998842592592589</c:v>
                </c:pt>
                <c:pt idx="22">
                  <c:v>0.30927083333333327</c:v>
                </c:pt>
                <c:pt idx="23">
                  <c:v>0.32300925925925922</c:v>
                </c:pt>
                <c:pt idx="24">
                  <c:v>0.33674768518518516</c:v>
                </c:pt>
                <c:pt idx="25">
                  <c:v>0.35027777777777774</c:v>
                </c:pt>
                <c:pt idx="26">
                  <c:v>0.36401620370370369</c:v>
                </c:pt>
                <c:pt idx="27">
                  <c:v>0.37775462962962963</c:v>
                </c:pt>
                <c:pt idx="28">
                  <c:v>0.39128472222222221</c:v>
                </c:pt>
                <c:pt idx="29">
                  <c:v>0.4123263888888889</c:v>
                </c:pt>
                <c:pt idx="30">
                  <c:v>0.42664351851851851</c:v>
                </c:pt>
                <c:pt idx="31">
                  <c:v>0.44096064814814812</c:v>
                </c:pt>
                <c:pt idx="32">
                  <c:v>0.45510416666666664</c:v>
                </c:pt>
                <c:pt idx="33">
                  <c:v>0.46942129629629625</c:v>
                </c:pt>
                <c:pt idx="34">
                  <c:v>0.48373842592592586</c:v>
                </c:pt>
                <c:pt idx="35">
                  <c:v>0.49788194444444439</c:v>
                </c:pt>
                <c:pt idx="36">
                  <c:v>0.51910879629629625</c:v>
                </c:pt>
                <c:pt idx="37">
                  <c:v>0.51910879629629625</c:v>
                </c:pt>
                <c:pt idx="38">
                  <c:v>0.53325231481481472</c:v>
                </c:pt>
                <c:pt idx="39">
                  <c:v>0.53325231481481472</c:v>
                </c:pt>
                <c:pt idx="40">
                  <c:v>0.54739583333333319</c:v>
                </c:pt>
                <c:pt idx="41">
                  <c:v>0.56153935185185166</c:v>
                </c:pt>
                <c:pt idx="42">
                  <c:v>0.58276620370370347</c:v>
                </c:pt>
                <c:pt idx="43">
                  <c:v>0.61619212962962944</c:v>
                </c:pt>
                <c:pt idx="44">
                  <c:v>0.62967592592592569</c:v>
                </c:pt>
                <c:pt idx="45">
                  <c:v>0.64315972222222195</c:v>
                </c:pt>
                <c:pt idx="46">
                  <c:v>0.65697916666666645</c:v>
                </c:pt>
                <c:pt idx="47">
                  <c:v>0.67046296296296271</c:v>
                </c:pt>
                <c:pt idx="48">
                  <c:v>0.68394675925925896</c:v>
                </c:pt>
                <c:pt idx="49">
                  <c:v>0.69776620370370346</c:v>
                </c:pt>
                <c:pt idx="50">
                  <c:v>0.71835648148148123</c:v>
                </c:pt>
                <c:pt idx="51">
                  <c:v>0.73209490740740712</c:v>
                </c:pt>
                <c:pt idx="52">
                  <c:v>0.74583333333333302</c:v>
                </c:pt>
                <c:pt idx="53">
                  <c:v>0.75936342592592565</c:v>
                </c:pt>
                <c:pt idx="54">
                  <c:v>0.77310185185185154</c:v>
                </c:pt>
                <c:pt idx="55">
                  <c:v>0.78684027777777743</c:v>
                </c:pt>
                <c:pt idx="56">
                  <c:v>0.80037037037037007</c:v>
                </c:pt>
                <c:pt idx="57">
                  <c:v>0.82040509259259231</c:v>
                </c:pt>
                <c:pt idx="58">
                  <c:v>0.82040509259259231</c:v>
                </c:pt>
                <c:pt idx="59">
                  <c:v>0.83453703703703674</c:v>
                </c:pt>
                <c:pt idx="60">
                  <c:v>0.83453703703703674</c:v>
                </c:pt>
                <c:pt idx="61">
                  <c:v>0.84866898148148118</c:v>
                </c:pt>
                <c:pt idx="62">
                  <c:v>0.86280092592592561</c:v>
                </c:pt>
                <c:pt idx="63">
                  <c:v>0.87711805555555522</c:v>
                </c:pt>
                <c:pt idx="64">
                  <c:v>0.89640046296296261</c:v>
                </c:pt>
                <c:pt idx="65">
                  <c:v>0.9101388888888885</c:v>
                </c:pt>
                <c:pt idx="66">
                  <c:v>0.92387731481481439</c:v>
                </c:pt>
                <c:pt idx="67">
                  <c:v>0.93740740740740702</c:v>
                </c:pt>
                <c:pt idx="68">
                  <c:v>0.93740740740740702</c:v>
                </c:pt>
                <c:pt idx="69">
                  <c:v>0.95114583333333291</c:v>
                </c:pt>
                <c:pt idx="70">
                  <c:v>0.95114583333333291</c:v>
                </c:pt>
                <c:pt idx="71">
                  <c:v>0.95114583333333291</c:v>
                </c:pt>
                <c:pt idx="72">
                  <c:v>0.95114583333333291</c:v>
                </c:pt>
                <c:pt idx="73">
                  <c:v>0.95114583333333291</c:v>
                </c:pt>
                <c:pt idx="74">
                  <c:v>0.95114583333333291</c:v>
                </c:pt>
                <c:pt idx="75">
                  <c:v>0.95114583333333291</c:v>
                </c:pt>
                <c:pt idx="76">
                  <c:v>0.96546296296296252</c:v>
                </c:pt>
                <c:pt idx="77">
                  <c:v>0.979606481481481</c:v>
                </c:pt>
                <c:pt idx="78">
                  <c:v>1.0008333333333328</c:v>
                </c:pt>
                <c:pt idx="79">
                  <c:v>1.0008333333333328</c:v>
                </c:pt>
                <c:pt idx="80">
                  <c:v>1.0008333333333328</c:v>
                </c:pt>
                <c:pt idx="81">
                  <c:v>1.0008333333333328</c:v>
                </c:pt>
                <c:pt idx="82">
                  <c:v>1.0008333333333328</c:v>
                </c:pt>
                <c:pt idx="83">
                  <c:v>1.0149768518518514</c:v>
                </c:pt>
                <c:pt idx="84">
                  <c:v>1.0362037037037033</c:v>
                </c:pt>
                <c:pt idx="85">
                  <c:v>1.0696296296296293</c:v>
                </c:pt>
                <c:pt idx="86">
                  <c:v>1.0831134259259256</c:v>
                </c:pt>
                <c:pt idx="87">
                  <c:v>1.096597222222222</c:v>
                </c:pt>
                <c:pt idx="88">
                  <c:v>1.1104166666666664</c:v>
                </c:pt>
                <c:pt idx="89">
                  <c:v>1.1239004629629628</c:v>
                </c:pt>
              </c:numCache>
            </c:numRef>
          </c:val>
          <c:extLst>
            <c:ext xmlns:c16="http://schemas.microsoft.com/office/drawing/2014/chart" uri="{C3380CC4-5D6E-409C-BE32-E72D297353CC}">
              <c16:uniqueId val="{00000000-3019-494B-BC3F-3C548F05D697}"/>
            </c:ext>
          </c:extLst>
        </c:ser>
        <c:dLbls>
          <c:showLegendKey val="0"/>
          <c:showVal val="0"/>
          <c:showCatName val="0"/>
          <c:showSerName val="0"/>
          <c:showPercent val="0"/>
          <c:showBubbleSize val="0"/>
        </c:dLbls>
        <c:axId val="1511884928"/>
        <c:axId val="1511891168"/>
        <c:extLst>
          <c:ext xmlns:c15="http://schemas.microsoft.com/office/drawing/2012/chart" uri="{02D57815-91ED-43cb-92C2-25804820EDAC}">
            <c15:filteredAreaSeries>
              <c15:ser>
                <c:idx val="0"/>
                <c:order val="0"/>
                <c:tx>
                  <c:strRef>
                    <c:extLst>
                      <c:ext uri="{02D57815-91ED-43cb-92C2-25804820EDAC}">
                        <c15:formulaRef>
                          <c15:sqref>'ChartData'!$A$1</c15:sqref>
                        </c15:formulaRef>
                      </c:ext>
                    </c:extLst>
                    <c:strCache>
                      <c:ptCount val="1"/>
                      <c:pt idx="0">
                        <c:v>Date</c:v>
                      </c:pt>
                    </c:strCache>
                  </c:strRef>
                </c:tx>
                <c:spPr>
                  <a:pattFill prst="ltUpDiag">
                    <a:fgClr>
                      <a:schemeClr val="accent1"/>
                    </a:fgClr>
                    <a:bgClr>
                      <a:schemeClr val="accent1">
                        <a:lumMod val="20000"/>
                        <a:lumOff val="80000"/>
                      </a:schemeClr>
                    </a:bgClr>
                  </a:pattFill>
                  <a:ln w="25400">
                    <a:noFill/>
                  </a:ln>
                  <a:effectLst>
                    <a:innerShdw blurRad="114300">
                      <a:schemeClr val="accent1"/>
                    </a:innerShdw>
                  </a:effectLst>
                </c:spPr>
                <c:cat>
                  <c:numRef>
                    <c:extLst>
                      <c:ext uri="{02D57815-91ED-43cb-92C2-25804820EDAC}">
                        <c15:formulaRef>
                          <c15:sqref>'ChartData'!$A$2:$A$91</c15:sqref>
                        </c15:formulaRef>
                      </c:ext>
                    </c:extLst>
                    <c:numCache>
                      <c:formatCode>dd\ mmm</c:formatCode>
                      <c:ptCount val="90"/>
                      <c:pt idx="0">
                        <c:v>44958</c:v>
                      </c:pt>
                      <c:pt idx="1">
                        <c:v>44959</c:v>
                      </c:pt>
                      <c:pt idx="2">
                        <c:v>44960</c:v>
                      </c:pt>
                      <c:pt idx="3">
                        <c:v>44961</c:v>
                      </c:pt>
                      <c:pt idx="4">
                        <c:v>44962</c:v>
                      </c:pt>
                      <c:pt idx="5">
                        <c:v>44963</c:v>
                      </c:pt>
                      <c:pt idx="6">
                        <c:v>44964</c:v>
                      </c:pt>
                      <c:pt idx="7">
                        <c:v>44965</c:v>
                      </c:pt>
                      <c:pt idx="8">
                        <c:v>44966</c:v>
                      </c:pt>
                      <c:pt idx="9">
                        <c:v>44967</c:v>
                      </c:pt>
                      <c:pt idx="10">
                        <c:v>44968</c:v>
                      </c:pt>
                      <c:pt idx="11">
                        <c:v>44969</c:v>
                      </c:pt>
                      <c:pt idx="12">
                        <c:v>44970</c:v>
                      </c:pt>
                      <c:pt idx="13">
                        <c:v>44971</c:v>
                      </c:pt>
                      <c:pt idx="14">
                        <c:v>44972</c:v>
                      </c:pt>
                      <c:pt idx="15">
                        <c:v>44973</c:v>
                      </c:pt>
                      <c:pt idx="16">
                        <c:v>44974</c:v>
                      </c:pt>
                      <c:pt idx="17">
                        <c:v>44975</c:v>
                      </c:pt>
                      <c:pt idx="18">
                        <c:v>44976</c:v>
                      </c:pt>
                      <c:pt idx="19">
                        <c:v>44977</c:v>
                      </c:pt>
                      <c:pt idx="20">
                        <c:v>44978</c:v>
                      </c:pt>
                      <c:pt idx="21">
                        <c:v>44979</c:v>
                      </c:pt>
                      <c:pt idx="22">
                        <c:v>44980</c:v>
                      </c:pt>
                      <c:pt idx="23">
                        <c:v>44981</c:v>
                      </c:pt>
                      <c:pt idx="24">
                        <c:v>44982</c:v>
                      </c:pt>
                      <c:pt idx="25">
                        <c:v>44983</c:v>
                      </c:pt>
                      <c:pt idx="26">
                        <c:v>44984</c:v>
                      </c:pt>
                      <c:pt idx="27">
                        <c:v>44985</c:v>
                      </c:pt>
                      <c:pt idx="28">
                        <c:v>44986</c:v>
                      </c:pt>
                      <c:pt idx="29">
                        <c:v>44987</c:v>
                      </c:pt>
                      <c:pt idx="30">
                        <c:v>44988</c:v>
                      </c:pt>
                      <c:pt idx="31">
                        <c:v>44989</c:v>
                      </c:pt>
                      <c:pt idx="32">
                        <c:v>44990</c:v>
                      </c:pt>
                      <c:pt idx="33">
                        <c:v>44991</c:v>
                      </c:pt>
                      <c:pt idx="34">
                        <c:v>44992</c:v>
                      </c:pt>
                      <c:pt idx="35">
                        <c:v>44993</c:v>
                      </c:pt>
                      <c:pt idx="36">
                        <c:v>44994</c:v>
                      </c:pt>
                      <c:pt idx="37">
                        <c:v>44995</c:v>
                      </c:pt>
                      <c:pt idx="38">
                        <c:v>44996</c:v>
                      </c:pt>
                      <c:pt idx="39">
                        <c:v>44997</c:v>
                      </c:pt>
                      <c:pt idx="40">
                        <c:v>44998</c:v>
                      </c:pt>
                      <c:pt idx="41">
                        <c:v>44999</c:v>
                      </c:pt>
                      <c:pt idx="42">
                        <c:v>45000</c:v>
                      </c:pt>
                      <c:pt idx="43">
                        <c:v>45001</c:v>
                      </c:pt>
                      <c:pt idx="44">
                        <c:v>45002</c:v>
                      </c:pt>
                      <c:pt idx="45">
                        <c:v>45003</c:v>
                      </c:pt>
                      <c:pt idx="46">
                        <c:v>45004</c:v>
                      </c:pt>
                      <c:pt idx="47">
                        <c:v>45005</c:v>
                      </c:pt>
                      <c:pt idx="48">
                        <c:v>45006</c:v>
                      </c:pt>
                      <c:pt idx="49">
                        <c:v>45007</c:v>
                      </c:pt>
                      <c:pt idx="50">
                        <c:v>45008</c:v>
                      </c:pt>
                      <c:pt idx="51">
                        <c:v>45009</c:v>
                      </c:pt>
                      <c:pt idx="52">
                        <c:v>45010</c:v>
                      </c:pt>
                      <c:pt idx="53">
                        <c:v>45011</c:v>
                      </c:pt>
                      <c:pt idx="54">
                        <c:v>45012</c:v>
                      </c:pt>
                      <c:pt idx="55">
                        <c:v>45013</c:v>
                      </c:pt>
                      <c:pt idx="56">
                        <c:v>45014</c:v>
                      </c:pt>
                      <c:pt idx="57">
                        <c:v>45015</c:v>
                      </c:pt>
                      <c:pt idx="58">
                        <c:v>45016</c:v>
                      </c:pt>
                      <c:pt idx="59">
                        <c:v>45017</c:v>
                      </c:pt>
                      <c:pt idx="60">
                        <c:v>45018</c:v>
                      </c:pt>
                      <c:pt idx="61">
                        <c:v>45019</c:v>
                      </c:pt>
                      <c:pt idx="62">
                        <c:v>45020</c:v>
                      </c:pt>
                      <c:pt idx="63">
                        <c:v>45021</c:v>
                      </c:pt>
                      <c:pt idx="64">
                        <c:v>45022</c:v>
                      </c:pt>
                      <c:pt idx="65">
                        <c:v>45023</c:v>
                      </c:pt>
                      <c:pt idx="66">
                        <c:v>45024</c:v>
                      </c:pt>
                      <c:pt idx="67">
                        <c:v>45025</c:v>
                      </c:pt>
                      <c:pt idx="68">
                        <c:v>45026</c:v>
                      </c:pt>
                      <c:pt idx="69">
                        <c:v>45027</c:v>
                      </c:pt>
                      <c:pt idx="70">
                        <c:v>45028</c:v>
                      </c:pt>
                      <c:pt idx="71">
                        <c:v>45029</c:v>
                      </c:pt>
                      <c:pt idx="72">
                        <c:v>45030</c:v>
                      </c:pt>
                      <c:pt idx="73">
                        <c:v>45031</c:v>
                      </c:pt>
                      <c:pt idx="74">
                        <c:v>45032</c:v>
                      </c:pt>
                      <c:pt idx="75">
                        <c:v>45033</c:v>
                      </c:pt>
                      <c:pt idx="76">
                        <c:v>45034</c:v>
                      </c:pt>
                      <c:pt idx="77">
                        <c:v>45035</c:v>
                      </c:pt>
                      <c:pt idx="78">
                        <c:v>45036</c:v>
                      </c:pt>
                      <c:pt idx="79">
                        <c:v>45037</c:v>
                      </c:pt>
                      <c:pt idx="80">
                        <c:v>45038</c:v>
                      </c:pt>
                      <c:pt idx="81">
                        <c:v>45039</c:v>
                      </c:pt>
                      <c:pt idx="82">
                        <c:v>45040</c:v>
                      </c:pt>
                      <c:pt idx="83">
                        <c:v>45041</c:v>
                      </c:pt>
                      <c:pt idx="84">
                        <c:v>45042</c:v>
                      </c:pt>
                      <c:pt idx="85">
                        <c:v>45043</c:v>
                      </c:pt>
                      <c:pt idx="86">
                        <c:v>45044</c:v>
                      </c:pt>
                      <c:pt idx="87">
                        <c:v>45045</c:v>
                      </c:pt>
                      <c:pt idx="88">
                        <c:v>45046</c:v>
                      </c:pt>
                      <c:pt idx="89">
                        <c:v>45047</c:v>
                      </c:pt>
                    </c:numCache>
                  </c:numRef>
                </c:cat>
                <c:val>
                  <c:numRef>
                    <c:extLst>
                      <c:ext uri="{02D57815-91ED-43cb-92C2-25804820EDAC}">
                        <c15:formulaRef>
                          <c15:sqref>'ChartData'!$A$2:$A$91</c15:sqref>
                        </c15:formulaRef>
                      </c:ext>
                    </c:extLst>
                    <c:numCache>
                      <c:formatCode>dd\ mmm</c:formatCode>
                      <c:ptCount val="90"/>
                      <c:pt idx="0">
                        <c:v>44958</c:v>
                      </c:pt>
                      <c:pt idx="1">
                        <c:v>44959</c:v>
                      </c:pt>
                      <c:pt idx="2">
                        <c:v>44960</c:v>
                      </c:pt>
                      <c:pt idx="3">
                        <c:v>44961</c:v>
                      </c:pt>
                      <c:pt idx="4">
                        <c:v>44962</c:v>
                      </c:pt>
                      <c:pt idx="5">
                        <c:v>44963</c:v>
                      </c:pt>
                      <c:pt idx="6">
                        <c:v>44964</c:v>
                      </c:pt>
                      <c:pt idx="7">
                        <c:v>44965</c:v>
                      </c:pt>
                      <c:pt idx="8">
                        <c:v>44966</c:v>
                      </c:pt>
                      <c:pt idx="9">
                        <c:v>44967</c:v>
                      </c:pt>
                      <c:pt idx="10">
                        <c:v>44968</c:v>
                      </c:pt>
                      <c:pt idx="11">
                        <c:v>44969</c:v>
                      </c:pt>
                      <c:pt idx="12">
                        <c:v>44970</c:v>
                      </c:pt>
                      <c:pt idx="13">
                        <c:v>44971</c:v>
                      </c:pt>
                      <c:pt idx="14">
                        <c:v>44972</c:v>
                      </c:pt>
                      <c:pt idx="15">
                        <c:v>44973</c:v>
                      </c:pt>
                      <c:pt idx="16">
                        <c:v>44974</c:v>
                      </c:pt>
                      <c:pt idx="17">
                        <c:v>44975</c:v>
                      </c:pt>
                      <c:pt idx="18">
                        <c:v>44976</c:v>
                      </c:pt>
                      <c:pt idx="19">
                        <c:v>44977</c:v>
                      </c:pt>
                      <c:pt idx="20">
                        <c:v>44978</c:v>
                      </c:pt>
                      <c:pt idx="21">
                        <c:v>44979</c:v>
                      </c:pt>
                      <c:pt idx="22">
                        <c:v>44980</c:v>
                      </c:pt>
                      <c:pt idx="23">
                        <c:v>44981</c:v>
                      </c:pt>
                      <c:pt idx="24">
                        <c:v>44982</c:v>
                      </c:pt>
                      <c:pt idx="25">
                        <c:v>44983</c:v>
                      </c:pt>
                      <c:pt idx="26">
                        <c:v>44984</c:v>
                      </c:pt>
                      <c:pt idx="27">
                        <c:v>44985</c:v>
                      </c:pt>
                      <c:pt idx="28">
                        <c:v>44986</c:v>
                      </c:pt>
                      <c:pt idx="29">
                        <c:v>44987</c:v>
                      </c:pt>
                      <c:pt idx="30">
                        <c:v>44988</c:v>
                      </c:pt>
                      <c:pt idx="31">
                        <c:v>44989</c:v>
                      </c:pt>
                      <c:pt idx="32">
                        <c:v>44990</c:v>
                      </c:pt>
                      <c:pt idx="33">
                        <c:v>44991</c:v>
                      </c:pt>
                      <c:pt idx="34">
                        <c:v>44992</c:v>
                      </c:pt>
                      <c:pt idx="35">
                        <c:v>44993</c:v>
                      </c:pt>
                      <c:pt idx="36">
                        <c:v>44994</c:v>
                      </c:pt>
                      <c:pt idx="37">
                        <c:v>44995</c:v>
                      </c:pt>
                      <c:pt idx="38">
                        <c:v>44996</c:v>
                      </c:pt>
                      <c:pt idx="39">
                        <c:v>44997</c:v>
                      </c:pt>
                      <c:pt idx="40">
                        <c:v>44998</c:v>
                      </c:pt>
                      <c:pt idx="41">
                        <c:v>44999</c:v>
                      </c:pt>
                      <c:pt idx="42">
                        <c:v>45000</c:v>
                      </c:pt>
                      <c:pt idx="43">
                        <c:v>45001</c:v>
                      </c:pt>
                      <c:pt idx="44">
                        <c:v>45002</c:v>
                      </c:pt>
                      <c:pt idx="45">
                        <c:v>45003</c:v>
                      </c:pt>
                      <c:pt idx="46">
                        <c:v>45004</c:v>
                      </c:pt>
                      <c:pt idx="47">
                        <c:v>45005</c:v>
                      </c:pt>
                      <c:pt idx="48">
                        <c:v>45006</c:v>
                      </c:pt>
                      <c:pt idx="49">
                        <c:v>45007</c:v>
                      </c:pt>
                      <c:pt idx="50">
                        <c:v>45008</c:v>
                      </c:pt>
                      <c:pt idx="51">
                        <c:v>45009</c:v>
                      </c:pt>
                      <c:pt idx="52">
                        <c:v>45010</c:v>
                      </c:pt>
                      <c:pt idx="53">
                        <c:v>45011</c:v>
                      </c:pt>
                      <c:pt idx="54">
                        <c:v>45012</c:v>
                      </c:pt>
                      <c:pt idx="55">
                        <c:v>45013</c:v>
                      </c:pt>
                      <c:pt idx="56">
                        <c:v>45014</c:v>
                      </c:pt>
                      <c:pt idx="57">
                        <c:v>45015</c:v>
                      </c:pt>
                      <c:pt idx="58">
                        <c:v>45016</c:v>
                      </c:pt>
                      <c:pt idx="59">
                        <c:v>45017</c:v>
                      </c:pt>
                      <c:pt idx="60">
                        <c:v>45018</c:v>
                      </c:pt>
                      <c:pt idx="61">
                        <c:v>45019</c:v>
                      </c:pt>
                      <c:pt idx="62">
                        <c:v>45020</c:v>
                      </c:pt>
                      <c:pt idx="63">
                        <c:v>45021</c:v>
                      </c:pt>
                      <c:pt idx="64">
                        <c:v>45022</c:v>
                      </c:pt>
                      <c:pt idx="65">
                        <c:v>45023</c:v>
                      </c:pt>
                      <c:pt idx="66">
                        <c:v>45024</c:v>
                      </c:pt>
                      <c:pt idx="67">
                        <c:v>45025</c:v>
                      </c:pt>
                      <c:pt idx="68">
                        <c:v>45026</c:v>
                      </c:pt>
                      <c:pt idx="69">
                        <c:v>45027</c:v>
                      </c:pt>
                      <c:pt idx="70">
                        <c:v>45028</c:v>
                      </c:pt>
                      <c:pt idx="71">
                        <c:v>45029</c:v>
                      </c:pt>
                      <c:pt idx="72">
                        <c:v>45030</c:v>
                      </c:pt>
                      <c:pt idx="73">
                        <c:v>45031</c:v>
                      </c:pt>
                      <c:pt idx="74">
                        <c:v>45032</c:v>
                      </c:pt>
                      <c:pt idx="75">
                        <c:v>45033</c:v>
                      </c:pt>
                      <c:pt idx="76">
                        <c:v>45034</c:v>
                      </c:pt>
                      <c:pt idx="77">
                        <c:v>45035</c:v>
                      </c:pt>
                      <c:pt idx="78">
                        <c:v>45036</c:v>
                      </c:pt>
                      <c:pt idx="79">
                        <c:v>45037</c:v>
                      </c:pt>
                      <c:pt idx="80">
                        <c:v>45038</c:v>
                      </c:pt>
                      <c:pt idx="81">
                        <c:v>45039</c:v>
                      </c:pt>
                      <c:pt idx="82">
                        <c:v>45040</c:v>
                      </c:pt>
                      <c:pt idx="83">
                        <c:v>45041</c:v>
                      </c:pt>
                      <c:pt idx="84">
                        <c:v>45042</c:v>
                      </c:pt>
                      <c:pt idx="85">
                        <c:v>45043</c:v>
                      </c:pt>
                      <c:pt idx="86">
                        <c:v>45044</c:v>
                      </c:pt>
                      <c:pt idx="87">
                        <c:v>45045</c:v>
                      </c:pt>
                      <c:pt idx="88">
                        <c:v>45046</c:v>
                      </c:pt>
                      <c:pt idx="89">
                        <c:v>45047</c:v>
                      </c:pt>
                    </c:numCache>
                  </c:numRef>
                </c:val>
                <c:extLst>
                  <c:ext xmlns:c16="http://schemas.microsoft.com/office/drawing/2014/chart" uri="{C3380CC4-5D6E-409C-BE32-E72D297353CC}">
                    <c16:uniqueId val="{00000001-3019-494B-BC3F-3C548F05D697}"/>
                  </c:ext>
                </c:extLst>
              </c15:ser>
            </c15:filteredAreaSeries>
          </c:ext>
        </c:extLst>
      </c:areaChart>
      <c:dateAx>
        <c:axId val="1511884928"/>
        <c:scaling>
          <c:orientation val="minMax"/>
        </c:scaling>
        <c:delete val="0"/>
        <c:axPos val="b"/>
        <c:numFmt formatCode="dd\ mmm" sourceLinked="1"/>
        <c:majorTickMark val="out"/>
        <c:minorTickMark val="none"/>
        <c:tickLblPos val="nextTo"/>
        <c:spPr>
          <a:noFill/>
          <a:ln>
            <a:noFill/>
          </a:ln>
          <a:effectLst/>
        </c:spPr>
        <c:txPr>
          <a:bodyPr rot="-2700000" spcFirstLastPara="1" vertOverflow="ellipsis" wrap="square" anchor="ctr" anchorCtr="1"/>
          <a:lstStyle/>
          <a:p>
            <a:pPr>
              <a:defRPr sz="900" b="0" i="0" u="none" strike="noStrike" kern="1200" cap="all" spc="120" normalizeH="0" baseline="0">
                <a:solidFill>
                  <a:schemeClr val="tx1">
                    <a:lumMod val="65000"/>
                    <a:lumOff val="35000"/>
                  </a:schemeClr>
                </a:solidFill>
                <a:latin typeface="HK Grotesk" panose="00000500000000000000" pitchFamily="50" charset="0"/>
                <a:ea typeface="+mn-ea"/>
                <a:cs typeface="+mn-cs"/>
              </a:defRPr>
            </a:pPr>
            <a:endParaRPr lang="en-US"/>
          </a:p>
        </c:txPr>
        <c:crossAx val="1511891168"/>
        <c:crosses val="autoZero"/>
        <c:auto val="1"/>
        <c:lblOffset val="100"/>
        <c:baseTimeUnit val="days"/>
      </c:dateAx>
      <c:valAx>
        <c:axId val="1511891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1" i="0" u="none" strike="noStrike" kern="1200" baseline="0">
                    <a:solidFill>
                      <a:schemeClr val="tx1">
                        <a:lumMod val="65000"/>
                        <a:lumOff val="35000"/>
                      </a:schemeClr>
                    </a:solidFill>
                    <a:latin typeface="HK Grotesk" panose="00000500000000000000" pitchFamily="50" charset="0"/>
                    <a:ea typeface="+mn-ea"/>
                    <a:cs typeface="+mn-cs"/>
                  </a:defRPr>
                </a:pPr>
                <a:r>
                  <a:rPr lang="en-GB" sz="1200" cap="all" baseline="0">
                    <a:latin typeface="HK Grotesk" panose="00000500000000000000" pitchFamily="50" charset="0"/>
                  </a:rPr>
                  <a:t>Time-to-date (HRS:Mins)</a:t>
                </a:r>
              </a:p>
            </c:rich>
          </c:tx>
          <c:layout>
            <c:manualLayout>
              <c:xMode val="edge"/>
              <c:yMode val="edge"/>
              <c:x val="2.142405356942604E-3"/>
              <c:y val="0.26707853344804361"/>
            </c:manualLayout>
          </c:layout>
          <c:overlay val="0"/>
          <c:spPr>
            <a:noFill/>
            <a:ln>
              <a:noFill/>
            </a:ln>
            <a:effectLst/>
          </c:spPr>
          <c:txPr>
            <a:bodyPr rot="-5400000" spcFirstLastPara="1" vertOverflow="ellipsis" vert="horz" wrap="square" anchor="ctr" anchorCtr="1"/>
            <a:lstStyle/>
            <a:p>
              <a:pPr>
                <a:defRPr sz="1050" b="1" i="0" u="none" strike="noStrike" kern="1200" baseline="0">
                  <a:solidFill>
                    <a:schemeClr val="tx1">
                      <a:lumMod val="65000"/>
                      <a:lumOff val="35000"/>
                    </a:schemeClr>
                  </a:solidFill>
                  <a:latin typeface="HK Grotesk" panose="00000500000000000000" pitchFamily="50" charset="0"/>
                  <a:ea typeface="+mn-ea"/>
                  <a:cs typeface="+mn-cs"/>
                </a:defRPr>
              </a:pPr>
              <a:endParaRPr lang="en-US"/>
            </a:p>
          </c:txPr>
        </c:title>
        <c:numFmt formatCode="[h]:mm"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HK Grotesk" panose="00000500000000000000" pitchFamily="50" charset="0"/>
                <a:ea typeface="+mn-ea"/>
                <a:cs typeface="+mn-cs"/>
              </a:defRPr>
            </a:pPr>
            <a:endParaRPr lang="en-US"/>
          </a:p>
        </c:txPr>
        <c:crossAx val="1511884928"/>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l" defTabSz="914400" rtl="0" eaLnBrk="1" fontAlgn="auto" latinLnBrk="0" hangingPunct="1">
              <a:lnSpc>
                <a:spcPct val="100000"/>
              </a:lnSpc>
              <a:spcBef>
                <a:spcPts val="0"/>
              </a:spcBef>
              <a:spcAft>
                <a:spcPts val="0"/>
              </a:spcAft>
              <a:buClrTx/>
              <a:buSzTx/>
              <a:buFontTx/>
              <a:buNone/>
              <a:tabLst/>
              <a:defRPr sz="1600" b="1" i="0" u="none" strike="noStrike" kern="1200" cap="all" spc="120" normalizeH="0" baseline="0">
                <a:solidFill>
                  <a:srgbClr val="E7E6E6">
                    <a:lumMod val="75000"/>
                  </a:srgbClr>
                </a:solidFill>
                <a:latin typeface="+mn-lt"/>
                <a:ea typeface="+mn-ea"/>
                <a:cs typeface="+mn-cs"/>
              </a:defRPr>
            </a:pPr>
            <a:r>
              <a:rPr lang="en-US" sz="2400">
                <a:solidFill>
                  <a:schemeClr val="accent3">
                    <a:lumMod val="75000"/>
                  </a:schemeClr>
                </a:solidFill>
                <a:latin typeface="HK Grotesk" panose="00000500000000000000" pitchFamily="50" charset="0"/>
              </a:rPr>
              <a:t>meditation session duration over time</a:t>
            </a:r>
            <a:br>
              <a:rPr lang="en-US" sz="2400">
                <a:solidFill>
                  <a:schemeClr val="accent3">
                    <a:lumMod val="75000"/>
                  </a:schemeClr>
                </a:solidFill>
                <a:latin typeface="HK Grotesk" panose="00000500000000000000" pitchFamily="50" charset="0"/>
              </a:rPr>
            </a:br>
            <a:r>
              <a:rPr lang="en-US" sz="1600" b="1" i="0" u="none" strike="noStrike" kern="1200" cap="all" spc="150" baseline="0">
                <a:solidFill>
                  <a:sysClr val="windowText" lastClr="000000">
                    <a:lumMod val="50000"/>
                    <a:lumOff val="50000"/>
                  </a:sysClr>
                </a:solidFill>
                <a:latin typeface="HK Grotesk" panose="00000500000000000000" pitchFamily="50" charset="0"/>
              </a:rPr>
              <a:t>DAtes: 01 FEb - 01 May 2023</a:t>
            </a:r>
          </a:p>
        </c:rich>
      </c:tx>
      <c:layout>
        <c:manualLayout>
          <c:xMode val="edge"/>
          <c:yMode val="edge"/>
          <c:x val="0.10328546534142249"/>
          <c:y val="2.717391304347826E-2"/>
        </c:manualLayout>
      </c:layout>
      <c:overlay val="0"/>
      <c:spPr>
        <a:noFill/>
        <a:ln>
          <a:noFill/>
        </a:ln>
        <a:effectLst/>
      </c:spPr>
      <c:txPr>
        <a:bodyPr rot="0" spcFirstLastPara="1" vertOverflow="ellipsis" vert="horz" wrap="square" anchor="ctr" anchorCtr="1"/>
        <a:lstStyle/>
        <a:p>
          <a:pPr marL="0" marR="0" lvl="0" indent="0" algn="l" defTabSz="914400" rtl="0" eaLnBrk="1" fontAlgn="auto" latinLnBrk="0" hangingPunct="1">
            <a:lnSpc>
              <a:spcPct val="100000"/>
            </a:lnSpc>
            <a:spcBef>
              <a:spcPts val="0"/>
            </a:spcBef>
            <a:spcAft>
              <a:spcPts val="0"/>
            </a:spcAft>
            <a:buClrTx/>
            <a:buSzTx/>
            <a:buFontTx/>
            <a:buNone/>
            <a:tabLst/>
            <a:defRPr sz="1600" b="1" i="0" u="none" strike="noStrike" kern="1200" cap="all" spc="120" normalizeH="0" baseline="0">
              <a:solidFill>
                <a:srgbClr val="E7E6E6">
                  <a:lumMod val="75000"/>
                </a:srgbClr>
              </a:solidFill>
              <a:latin typeface="+mn-lt"/>
              <a:ea typeface="+mn-ea"/>
              <a:cs typeface="+mn-cs"/>
            </a:defRPr>
          </a:pPr>
          <a:endParaRPr lang="en-US"/>
        </a:p>
      </c:txPr>
    </c:title>
    <c:autoTitleDeleted val="0"/>
    <c:plotArea>
      <c:layout>
        <c:manualLayout>
          <c:layoutTarget val="inner"/>
          <c:xMode val="edge"/>
          <c:yMode val="edge"/>
          <c:x val="8.2266683877630031E-2"/>
          <c:y val="0.15579013377926421"/>
          <c:w val="0.89226840497396853"/>
          <c:h val="0.82121655518394654"/>
        </c:manualLayout>
      </c:layout>
      <c:scatterChart>
        <c:scatterStyle val="smoothMarker"/>
        <c:varyColors val="0"/>
        <c:ser>
          <c:idx val="0"/>
          <c:order val="0"/>
          <c:tx>
            <c:strRef>
              <c:f>'ChartData'!$C$1</c:f>
              <c:strCache>
                <c:ptCount val="1"/>
                <c:pt idx="0">
                  <c:v>Duration</c:v>
                </c:pt>
              </c:strCache>
            </c:strRef>
          </c:tx>
          <c:spPr>
            <a:ln w="22225" cap="rnd">
              <a:solidFill>
                <a:srgbClr val="FFA441"/>
              </a:solidFill>
              <a:round/>
            </a:ln>
            <a:effectLst/>
          </c:spPr>
          <c:marker>
            <c:symbol val="none"/>
          </c:marker>
          <c:xVal>
            <c:numRef>
              <c:f>'ChartData'!$A$2:$A$91</c:f>
              <c:numCache>
                <c:formatCode>dd\ mmm</c:formatCode>
                <c:ptCount val="90"/>
                <c:pt idx="0">
                  <c:v>44958</c:v>
                </c:pt>
                <c:pt idx="1">
                  <c:v>44959</c:v>
                </c:pt>
                <c:pt idx="2">
                  <c:v>44960</c:v>
                </c:pt>
                <c:pt idx="3">
                  <c:v>44961</c:v>
                </c:pt>
                <c:pt idx="4">
                  <c:v>44962</c:v>
                </c:pt>
                <c:pt idx="5">
                  <c:v>44963</c:v>
                </c:pt>
                <c:pt idx="6">
                  <c:v>44964</c:v>
                </c:pt>
                <c:pt idx="7">
                  <c:v>44965</c:v>
                </c:pt>
                <c:pt idx="8">
                  <c:v>44966</c:v>
                </c:pt>
                <c:pt idx="9">
                  <c:v>44967</c:v>
                </c:pt>
                <c:pt idx="10">
                  <c:v>44968</c:v>
                </c:pt>
                <c:pt idx="11">
                  <c:v>44969</c:v>
                </c:pt>
                <c:pt idx="12">
                  <c:v>44970</c:v>
                </c:pt>
                <c:pt idx="13">
                  <c:v>44971</c:v>
                </c:pt>
                <c:pt idx="14">
                  <c:v>44972</c:v>
                </c:pt>
                <c:pt idx="15">
                  <c:v>44973</c:v>
                </c:pt>
                <c:pt idx="16">
                  <c:v>44974</c:v>
                </c:pt>
                <c:pt idx="17">
                  <c:v>44975</c:v>
                </c:pt>
                <c:pt idx="18">
                  <c:v>44976</c:v>
                </c:pt>
                <c:pt idx="19">
                  <c:v>44977</c:v>
                </c:pt>
                <c:pt idx="20">
                  <c:v>44978</c:v>
                </c:pt>
                <c:pt idx="21">
                  <c:v>44979</c:v>
                </c:pt>
                <c:pt idx="22">
                  <c:v>44980</c:v>
                </c:pt>
                <c:pt idx="23">
                  <c:v>44981</c:v>
                </c:pt>
                <c:pt idx="24">
                  <c:v>44982</c:v>
                </c:pt>
                <c:pt idx="25">
                  <c:v>44983</c:v>
                </c:pt>
                <c:pt idx="26">
                  <c:v>44984</c:v>
                </c:pt>
                <c:pt idx="27">
                  <c:v>44985</c:v>
                </c:pt>
                <c:pt idx="28">
                  <c:v>44986</c:v>
                </c:pt>
                <c:pt idx="29">
                  <c:v>44987</c:v>
                </c:pt>
                <c:pt idx="30">
                  <c:v>44988</c:v>
                </c:pt>
                <c:pt idx="31">
                  <c:v>44989</c:v>
                </c:pt>
                <c:pt idx="32">
                  <c:v>44990</c:v>
                </c:pt>
                <c:pt idx="33">
                  <c:v>44991</c:v>
                </c:pt>
                <c:pt idx="34">
                  <c:v>44992</c:v>
                </c:pt>
                <c:pt idx="35">
                  <c:v>44993</c:v>
                </c:pt>
                <c:pt idx="36">
                  <c:v>44994</c:v>
                </c:pt>
                <c:pt idx="37">
                  <c:v>44995</c:v>
                </c:pt>
                <c:pt idx="38">
                  <c:v>44996</c:v>
                </c:pt>
                <c:pt idx="39">
                  <c:v>44997</c:v>
                </c:pt>
                <c:pt idx="40">
                  <c:v>44998</c:v>
                </c:pt>
                <c:pt idx="41">
                  <c:v>44999</c:v>
                </c:pt>
                <c:pt idx="42">
                  <c:v>45000</c:v>
                </c:pt>
                <c:pt idx="43">
                  <c:v>45001</c:v>
                </c:pt>
                <c:pt idx="44">
                  <c:v>45002</c:v>
                </c:pt>
                <c:pt idx="45">
                  <c:v>45003</c:v>
                </c:pt>
                <c:pt idx="46">
                  <c:v>45004</c:v>
                </c:pt>
                <c:pt idx="47">
                  <c:v>45005</c:v>
                </c:pt>
                <c:pt idx="48">
                  <c:v>45006</c:v>
                </c:pt>
                <c:pt idx="49">
                  <c:v>45007</c:v>
                </c:pt>
                <c:pt idx="50">
                  <c:v>45008</c:v>
                </c:pt>
                <c:pt idx="51">
                  <c:v>45009</c:v>
                </c:pt>
                <c:pt idx="52">
                  <c:v>45010</c:v>
                </c:pt>
                <c:pt idx="53">
                  <c:v>45011</c:v>
                </c:pt>
                <c:pt idx="54">
                  <c:v>45012</c:v>
                </c:pt>
                <c:pt idx="55">
                  <c:v>45013</c:v>
                </c:pt>
                <c:pt idx="56">
                  <c:v>45014</c:v>
                </c:pt>
                <c:pt idx="57">
                  <c:v>45015</c:v>
                </c:pt>
                <c:pt idx="58">
                  <c:v>45016</c:v>
                </c:pt>
                <c:pt idx="59">
                  <c:v>45017</c:v>
                </c:pt>
                <c:pt idx="60">
                  <c:v>45018</c:v>
                </c:pt>
                <c:pt idx="61">
                  <c:v>45019</c:v>
                </c:pt>
                <c:pt idx="62">
                  <c:v>45020</c:v>
                </c:pt>
                <c:pt idx="63">
                  <c:v>45021</c:v>
                </c:pt>
                <c:pt idx="64">
                  <c:v>45022</c:v>
                </c:pt>
                <c:pt idx="65">
                  <c:v>45023</c:v>
                </c:pt>
                <c:pt idx="66">
                  <c:v>45024</c:v>
                </c:pt>
                <c:pt idx="67">
                  <c:v>45025</c:v>
                </c:pt>
                <c:pt idx="68">
                  <c:v>45026</c:v>
                </c:pt>
                <c:pt idx="69">
                  <c:v>45027</c:v>
                </c:pt>
                <c:pt idx="70">
                  <c:v>45028</c:v>
                </c:pt>
                <c:pt idx="71">
                  <c:v>45029</c:v>
                </c:pt>
                <c:pt idx="72">
                  <c:v>45030</c:v>
                </c:pt>
                <c:pt idx="73">
                  <c:v>45031</c:v>
                </c:pt>
                <c:pt idx="74">
                  <c:v>45032</c:v>
                </c:pt>
                <c:pt idx="75">
                  <c:v>45033</c:v>
                </c:pt>
                <c:pt idx="76">
                  <c:v>45034</c:v>
                </c:pt>
                <c:pt idx="77">
                  <c:v>45035</c:v>
                </c:pt>
                <c:pt idx="78">
                  <c:v>45036</c:v>
                </c:pt>
                <c:pt idx="79">
                  <c:v>45037</c:v>
                </c:pt>
                <c:pt idx="80">
                  <c:v>45038</c:v>
                </c:pt>
                <c:pt idx="81">
                  <c:v>45039</c:v>
                </c:pt>
                <c:pt idx="82">
                  <c:v>45040</c:v>
                </c:pt>
                <c:pt idx="83">
                  <c:v>45041</c:v>
                </c:pt>
                <c:pt idx="84">
                  <c:v>45042</c:v>
                </c:pt>
                <c:pt idx="85">
                  <c:v>45043</c:v>
                </c:pt>
                <c:pt idx="86">
                  <c:v>45044</c:v>
                </c:pt>
                <c:pt idx="87">
                  <c:v>45045</c:v>
                </c:pt>
                <c:pt idx="88">
                  <c:v>45046</c:v>
                </c:pt>
                <c:pt idx="89">
                  <c:v>45047</c:v>
                </c:pt>
              </c:numCache>
            </c:numRef>
          </c:xVal>
          <c:yVal>
            <c:numRef>
              <c:f>'ChartData'!$C$2:$C$91</c:f>
              <c:numCache>
                <c:formatCode>[h]:mm</c:formatCode>
                <c:ptCount val="90"/>
                <c:pt idx="0">
                  <c:v>1.3483796296296298E-2</c:v>
                </c:pt>
                <c:pt idx="1">
                  <c:v>1.3483796296296298E-2</c:v>
                </c:pt>
                <c:pt idx="2">
                  <c:v>1.3819444444444443E-2</c:v>
                </c:pt>
                <c:pt idx="3">
                  <c:v>0</c:v>
                </c:pt>
                <c:pt idx="4">
                  <c:v>0</c:v>
                </c:pt>
                <c:pt idx="5">
                  <c:v>1.3483796296296299E-2</c:v>
                </c:pt>
                <c:pt idx="6">
                  <c:v>1.3483796296296299E-2</c:v>
                </c:pt>
                <c:pt idx="7">
                  <c:v>1.381944444444444E-2</c:v>
                </c:pt>
                <c:pt idx="8">
                  <c:v>2.0590277777777777E-2</c:v>
                </c:pt>
                <c:pt idx="9">
                  <c:v>1.3738425925925932E-2</c:v>
                </c:pt>
                <c:pt idx="10">
                  <c:v>1.3738425925925932E-2</c:v>
                </c:pt>
                <c:pt idx="11">
                  <c:v>1.3738425925925918E-2</c:v>
                </c:pt>
                <c:pt idx="12">
                  <c:v>1.353009259259258E-2</c:v>
                </c:pt>
                <c:pt idx="13">
                  <c:v>1.3738425925925918E-2</c:v>
                </c:pt>
                <c:pt idx="14">
                  <c:v>1.3530092592592607E-2</c:v>
                </c:pt>
                <c:pt idx="15">
                  <c:v>2.0034722222222218E-2</c:v>
                </c:pt>
                <c:pt idx="16">
                  <c:v>1.4131944444444433E-2</c:v>
                </c:pt>
                <c:pt idx="17">
                  <c:v>1.4131944444444433E-2</c:v>
                </c:pt>
                <c:pt idx="18">
                  <c:v>1.4930555555555558E-2</c:v>
                </c:pt>
                <c:pt idx="19">
                  <c:v>1.4131944444444461E-2</c:v>
                </c:pt>
                <c:pt idx="20">
                  <c:v>1.4131944444444433E-2</c:v>
                </c:pt>
                <c:pt idx="21">
                  <c:v>1.431712962962961E-2</c:v>
                </c:pt>
                <c:pt idx="22">
                  <c:v>1.9282407407407387E-2</c:v>
                </c:pt>
                <c:pt idx="23">
                  <c:v>1.3738425925925946E-2</c:v>
                </c:pt>
                <c:pt idx="24">
                  <c:v>1.3738425925925946E-2</c:v>
                </c:pt>
                <c:pt idx="25">
                  <c:v>1.353009259259258E-2</c:v>
                </c:pt>
                <c:pt idx="26">
                  <c:v>1.3738425925925946E-2</c:v>
                </c:pt>
                <c:pt idx="27">
                  <c:v>1.3738425925925946E-2</c:v>
                </c:pt>
                <c:pt idx="28">
                  <c:v>1.353009259259258E-2</c:v>
                </c:pt>
                <c:pt idx="29">
                  <c:v>2.1041666666666681E-2</c:v>
                </c:pt>
                <c:pt idx="30">
                  <c:v>1.431712962962961E-2</c:v>
                </c:pt>
                <c:pt idx="31">
                  <c:v>1.431712962962961E-2</c:v>
                </c:pt>
                <c:pt idx="32">
                  <c:v>1.4143518518518527E-2</c:v>
                </c:pt>
                <c:pt idx="33">
                  <c:v>1.431712962962961E-2</c:v>
                </c:pt>
                <c:pt idx="34">
                  <c:v>1.431712962962961E-2</c:v>
                </c:pt>
                <c:pt idx="35">
                  <c:v>1.4143518518518527E-2</c:v>
                </c:pt>
                <c:pt idx="36">
                  <c:v>2.1226851851851858E-2</c:v>
                </c:pt>
                <c:pt idx="37">
                  <c:v>0</c:v>
                </c:pt>
                <c:pt idx="38">
                  <c:v>1.4143518518518472E-2</c:v>
                </c:pt>
                <c:pt idx="39">
                  <c:v>0</c:v>
                </c:pt>
                <c:pt idx="40">
                  <c:v>1.4143518518518472E-2</c:v>
                </c:pt>
                <c:pt idx="41">
                  <c:v>1.4143518518518472E-2</c:v>
                </c:pt>
                <c:pt idx="42">
                  <c:v>2.1226851851851802E-2</c:v>
                </c:pt>
                <c:pt idx="43">
                  <c:v>3.342592592592597E-2</c:v>
                </c:pt>
                <c:pt idx="44">
                  <c:v>1.3483796296296258E-2</c:v>
                </c:pt>
                <c:pt idx="45">
                  <c:v>1.3483796296296258E-2</c:v>
                </c:pt>
                <c:pt idx="46">
                  <c:v>1.3819444444444495E-2</c:v>
                </c:pt>
                <c:pt idx="47">
                  <c:v>1.3483796296296258E-2</c:v>
                </c:pt>
                <c:pt idx="48">
                  <c:v>1.3483796296296258E-2</c:v>
                </c:pt>
                <c:pt idx="49">
                  <c:v>1.3819444444444495E-2</c:v>
                </c:pt>
                <c:pt idx="50">
                  <c:v>2.0590277777777777E-2</c:v>
                </c:pt>
                <c:pt idx="51">
                  <c:v>1.373842592592589E-2</c:v>
                </c:pt>
                <c:pt idx="52">
                  <c:v>1.373842592592589E-2</c:v>
                </c:pt>
                <c:pt idx="53">
                  <c:v>1.3530092592592635E-2</c:v>
                </c:pt>
                <c:pt idx="54">
                  <c:v>1.373842592592589E-2</c:v>
                </c:pt>
                <c:pt idx="55">
                  <c:v>1.373842592592589E-2</c:v>
                </c:pt>
                <c:pt idx="56">
                  <c:v>1.3530092592592635E-2</c:v>
                </c:pt>
                <c:pt idx="57">
                  <c:v>2.0034722222222245E-2</c:v>
                </c:pt>
                <c:pt idx="58">
                  <c:v>0</c:v>
                </c:pt>
                <c:pt idx="59">
                  <c:v>1.4131944444444433E-2</c:v>
                </c:pt>
                <c:pt idx="60">
                  <c:v>0</c:v>
                </c:pt>
                <c:pt idx="61">
                  <c:v>1.4131944444444433E-2</c:v>
                </c:pt>
                <c:pt idx="62">
                  <c:v>1.4131944444444433E-2</c:v>
                </c:pt>
                <c:pt idx="63">
                  <c:v>1.431712962962961E-2</c:v>
                </c:pt>
                <c:pt idx="64">
                  <c:v>1.9282407407407387E-2</c:v>
                </c:pt>
                <c:pt idx="65">
                  <c:v>1.373842592592589E-2</c:v>
                </c:pt>
                <c:pt idx="66">
                  <c:v>1.373842592592589E-2</c:v>
                </c:pt>
                <c:pt idx="67">
                  <c:v>1.3530092592592635E-2</c:v>
                </c:pt>
                <c:pt idx="68">
                  <c:v>0</c:v>
                </c:pt>
                <c:pt idx="69">
                  <c:v>1.373842592592589E-2</c:v>
                </c:pt>
                <c:pt idx="70">
                  <c:v>0</c:v>
                </c:pt>
                <c:pt idx="71">
                  <c:v>0</c:v>
                </c:pt>
                <c:pt idx="72">
                  <c:v>0</c:v>
                </c:pt>
                <c:pt idx="73">
                  <c:v>0</c:v>
                </c:pt>
                <c:pt idx="74">
                  <c:v>0</c:v>
                </c:pt>
                <c:pt idx="75">
                  <c:v>0</c:v>
                </c:pt>
                <c:pt idx="76">
                  <c:v>1.431712962962961E-2</c:v>
                </c:pt>
                <c:pt idx="77">
                  <c:v>1.4143518518518472E-2</c:v>
                </c:pt>
                <c:pt idx="78">
                  <c:v>2.1226851851851802E-2</c:v>
                </c:pt>
                <c:pt idx="79">
                  <c:v>0</c:v>
                </c:pt>
                <c:pt idx="80">
                  <c:v>0</c:v>
                </c:pt>
                <c:pt idx="81">
                  <c:v>0</c:v>
                </c:pt>
                <c:pt idx="82">
                  <c:v>0</c:v>
                </c:pt>
                <c:pt idx="83">
                  <c:v>1.4143518518518583E-2</c:v>
                </c:pt>
                <c:pt idx="84">
                  <c:v>2.1226851851851913E-2</c:v>
                </c:pt>
                <c:pt idx="85">
                  <c:v>3.342592592592597E-2</c:v>
                </c:pt>
                <c:pt idx="86">
                  <c:v>1.3483796296296369E-2</c:v>
                </c:pt>
                <c:pt idx="87">
                  <c:v>1.3483796296296369E-2</c:v>
                </c:pt>
                <c:pt idx="88">
                  <c:v>1.3819444444444384E-2</c:v>
                </c:pt>
                <c:pt idx="89">
                  <c:v>1.3483796296296369E-2</c:v>
                </c:pt>
              </c:numCache>
            </c:numRef>
          </c:yVal>
          <c:smooth val="1"/>
          <c:extLst>
            <c:ext xmlns:c16="http://schemas.microsoft.com/office/drawing/2014/chart" uri="{C3380CC4-5D6E-409C-BE32-E72D297353CC}">
              <c16:uniqueId val="{00000000-9F13-43A9-B47F-899551A41261}"/>
            </c:ext>
          </c:extLst>
        </c:ser>
        <c:dLbls>
          <c:showLegendKey val="0"/>
          <c:showVal val="0"/>
          <c:showCatName val="0"/>
          <c:showSerName val="0"/>
          <c:showPercent val="0"/>
          <c:showBubbleSize val="0"/>
        </c:dLbls>
        <c:axId val="449300208"/>
        <c:axId val="545193088"/>
      </c:scatterChart>
      <c:valAx>
        <c:axId val="449300208"/>
        <c:scaling>
          <c:orientation val="minMax"/>
          <c:max val="45047"/>
          <c:min val="44958"/>
        </c:scaling>
        <c:delete val="0"/>
        <c:axPos val="b"/>
        <c:majorGridlines>
          <c:spPr>
            <a:ln w="9525" cap="flat" cmpd="sng" algn="ctr">
              <a:solidFill>
                <a:schemeClr val="tx1">
                  <a:lumMod val="15000"/>
                  <a:lumOff val="85000"/>
                </a:schemeClr>
              </a:solidFill>
              <a:round/>
            </a:ln>
            <a:effectLst/>
          </c:spPr>
        </c:majorGridlines>
        <c:numFmt formatCode="dd\ mmm" sourceLinked="1"/>
        <c:majorTickMark val="none"/>
        <c:minorTickMark val="none"/>
        <c:tickLblPos val="nextTo"/>
        <c:spPr>
          <a:noFill/>
          <a:ln w="9525" cap="flat" cmpd="sng" algn="ctr">
            <a:solidFill>
              <a:schemeClr val="dk1">
                <a:lumMod val="15000"/>
                <a:lumOff val="85000"/>
              </a:schemeClr>
            </a:solidFill>
            <a:round/>
          </a:ln>
          <a:effectLst/>
        </c:spPr>
        <c:txPr>
          <a:bodyPr rot="-2700000" spcFirstLastPara="1" vertOverflow="ellipsis" wrap="square" anchor="ctr" anchorCtr="1"/>
          <a:lstStyle/>
          <a:p>
            <a:pPr>
              <a:defRPr sz="900" b="0" i="0" u="none" strike="noStrike" kern="1200" cap="all" baseline="0">
                <a:solidFill>
                  <a:schemeClr val="tx1">
                    <a:lumMod val="65000"/>
                    <a:lumOff val="35000"/>
                  </a:schemeClr>
                </a:solidFill>
                <a:latin typeface="HK Grotesk" panose="00000500000000000000" pitchFamily="50" charset="0"/>
                <a:ea typeface="+mn-ea"/>
                <a:cs typeface="+mn-cs"/>
              </a:defRPr>
            </a:pPr>
            <a:endParaRPr lang="en-US"/>
          </a:p>
        </c:txPr>
        <c:crossAx val="545193088"/>
        <c:crosses val="autoZero"/>
        <c:crossBetween val="midCat"/>
      </c:valAx>
      <c:valAx>
        <c:axId val="545193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HK Grotesk" panose="00000500000000000000" pitchFamily="50" charset="0"/>
                    <a:ea typeface="+mn-ea"/>
                    <a:cs typeface="+mn-cs"/>
                  </a:defRPr>
                </a:pPr>
                <a:r>
                  <a:rPr lang="en-GB" sz="1200" b="1">
                    <a:latin typeface="HK Grotesk" panose="00000500000000000000" pitchFamily="50" charset="0"/>
                  </a:rPr>
                  <a:t>DURATION</a:t>
                </a:r>
                <a:r>
                  <a:rPr lang="en-GB" sz="1200" b="1" baseline="0">
                    <a:latin typeface="HK Grotesk" panose="00000500000000000000" pitchFamily="50" charset="0"/>
                  </a:rPr>
                  <a:t> (h:mm)</a:t>
                </a:r>
              </a:p>
            </c:rich>
          </c:tx>
          <c:layout>
            <c:manualLayout>
              <c:xMode val="edge"/>
              <c:yMode val="edge"/>
              <c:x val="1.3995847855083688E-2"/>
              <c:y val="0.4608172253969926"/>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HK Grotesk" panose="00000500000000000000" pitchFamily="50" charset="0"/>
                  <a:ea typeface="+mn-ea"/>
                  <a:cs typeface="+mn-cs"/>
                </a:defRPr>
              </a:pPr>
              <a:endParaRPr lang="en-US"/>
            </a:p>
          </c:txPr>
        </c:title>
        <c:numFmt formatCode="[h]:mm"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HK Grotesk" panose="00000500000000000000" pitchFamily="50" charset="0"/>
                <a:ea typeface="+mn-ea"/>
                <a:cs typeface="+mn-cs"/>
              </a:defRPr>
            </a:pPr>
            <a:endParaRPr lang="en-US"/>
          </a:p>
        </c:txPr>
        <c:crossAx val="4493002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8">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defRPr sz="900" b="0" kern="1200" cap="all" spc="120" normalizeH="0" baseline="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tx1"/>
    </cs:fontRef>
    <cs:spPr>
      <a:pattFill prst="ltUpDiag">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styleClr val="auto"/>
    </cs:effectRef>
    <cs:fontRef idx="minor">
      <a:schemeClr val="tx1"/>
    </cs:fontRef>
    <cs:spPr>
      <a:pattFill prst="ltUpDiag">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tx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solidFill>
        <a:schemeClr val="lt1"/>
      </a:solidFill>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solidFill>
        <a:schemeClr val="lt1"/>
      </a:solidFill>
    </cs:spPr>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0.4374</cdr:x>
      <cdr:y>0.17403</cdr:y>
    </cdr:from>
    <cdr:to>
      <cdr:x>0.64768</cdr:x>
      <cdr:y>0.32281</cdr:y>
    </cdr:to>
    <cdr:sp macro="" textlink="">
      <cdr:nvSpPr>
        <cdr:cNvPr id="2" name="TextBox 1">
          <a:extLst xmlns:a="http://schemas.openxmlformats.org/drawingml/2006/main">
            <a:ext uri="{FF2B5EF4-FFF2-40B4-BE49-F238E27FC236}">
              <a16:creationId xmlns:a16="http://schemas.microsoft.com/office/drawing/2014/main" id="{D6501CDA-7EE5-B68E-F955-5F9F72F34C8C}"/>
            </a:ext>
          </a:extLst>
        </cdr:cNvPr>
        <cdr:cNvSpPr txBox="1"/>
      </cdr:nvSpPr>
      <cdr:spPr>
        <a:xfrm xmlns:a="http://schemas.openxmlformats.org/drawingml/2006/main">
          <a:off x="3727845" y="942089"/>
          <a:ext cx="1792161" cy="80542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200" i="1" dirty="0">
              <a:latin typeface="HK Grotesk" panose="00000500000000000000" pitchFamily="50" charset="0"/>
            </a:rPr>
            <a:t>Mum comes</a:t>
          </a:r>
          <a:r>
            <a:rPr lang="en-GB" sz="1200" i="1" baseline="0" dirty="0">
              <a:latin typeface="HK Grotesk" panose="00000500000000000000" pitchFamily="50" charset="0"/>
            </a:rPr>
            <a:t> to visit for a month. Routine changes.</a:t>
          </a:r>
          <a:endParaRPr lang="en-GB" sz="1200" i="1" dirty="0">
            <a:latin typeface="HK Grotesk" panose="00000500000000000000" pitchFamily="50" charset="0"/>
          </a:endParaRPr>
        </a:p>
      </cdr:txBody>
    </cdr:sp>
  </cdr:relSizeAnchor>
  <cdr:relSizeAnchor xmlns:cdr="http://schemas.openxmlformats.org/drawingml/2006/chartDrawing">
    <cdr:from>
      <cdr:x>0.64865</cdr:x>
      <cdr:y>0.25232</cdr:y>
    </cdr:from>
    <cdr:to>
      <cdr:x>0.70302</cdr:x>
      <cdr:y>0.28688</cdr:y>
    </cdr:to>
    <cdr:cxnSp macro="">
      <cdr:nvCxnSpPr>
        <cdr:cNvPr id="4" name="Straight Arrow Connector 3">
          <a:extLst xmlns:a="http://schemas.openxmlformats.org/drawingml/2006/main">
            <a:ext uri="{FF2B5EF4-FFF2-40B4-BE49-F238E27FC236}">
              <a16:creationId xmlns:a16="http://schemas.microsoft.com/office/drawing/2014/main" id="{02F94800-3F9F-8732-38FD-82488020EEA2}"/>
            </a:ext>
          </a:extLst>
        </cdr:cNvPr>
        <cdr:cNvCxnSpPr/>
      </cdr:nvCxnSpPr>
      <cdr:spPr>
        <a:xfrm xmlns:a="http://schemas.openxmlformats.org/drawingml/2006/main">
          <a:off x="5095873" y="1259084"/>
          <a:ext cx="427138" cy="172453"/>
        </a:xfrm>
        <a:prstGeom xmlns:a="http://schemas.openxmlformats.org/drawingml/2006/main" prst="straightConnector1">
          <a:avLst/>
        </a:prstGeom>
        <a:ln xmlns:a="http://schemas.openxmlformats.org/drawingml/2006/main" w="15875">
          <a:prstDash val="dash"/>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0.71021</cdr:x>
      <cdr:y>0.1389</cdr:y>
    </cdr:from>
    <cdr:to>
      <cdr:x>0.71021</cdr:x>
      <cdr:y>0.84291</cdr:y>
    </cdr:to>
    <cdr:cxnSp macro="">
      <cdr:nvCxnSpPr>
        <cdr:cNvPr id="11" name="Straight Connector 10">
          <a:extLst xmlns:a="http://schemas.openxmlformats.org/drawingml/2006/main">
            <a:ext uri="{FF2B5EF4-FFF2-40B4-BE49-F238E27FC236}">
              <a16:creationId xmlns:a16="http://schemas.microsoft.com/office/drawing/2014/main" id="{17560730-0894-10F2-965F-3CBB85A06A96}"/>
            </a:ext>
          </a:extLst>
        </cdr:cNvPr>
        <cdr:cNvCxnSpPr/>
      </cdr:nvCxnSpPr>
      <cdr:spPr>
        <a:xfrm xmlns:a="http://schemas.openxmlformats.org/drawingml/2006/main" flipV="1">
          <a:off x="6600978" y="843953"/>
          <a:ext cx="0" cy="4277547"/>
        </a:xfrm>
        <a:prstGeom xmlns:a="http://schemas.openxmlformats.org/drawingml/2006/main" prst="line">
          <a:avLst/>
        </a:prstGeom>
        <a:ln xmlns:a="http://schemas.openxmlformats.org/drawingml/2006/main" w="12700">
          <a:prstDash val="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0.77877</cdr:x>
      <cdr:y>0.28845</cdr:y>
    </cdr:from>
    <cdr:to>
      <cdr:x>0.8377</cdr:x>
      <cdr:y>0.84862</cdr:y>
    </cdr:to>
    <cdr:sp macro="" textlink="">
      <cdr:nvSpPr>
        <cdr:cNvPr id="14" name="Rectangle 13">
          <a:extLst xmlns:a="http://schemas.openxmlformats.org/drawingml/2006/main">
            <a:ext uri="{FF2B5EF4-FFF2-40B4-BE49-F238E27FC236}">
              <a16:creationId xmlns:a16="http://schemas.microsoft.com/office/drawing/2014/main" id="{EEB82001-50A3-5072-36AC-84870D72E66B}"/>
            </a:ext>
          </a:extLst>
        </cdr:cNvPr>
        <cdr:cNvSpPr/>
      </cdr:nvSpPr>
      <cdr:spPr>
        <a:xfrm xmlns:a="http://schemas.openxmlformats.org/drawingml/2006/main">
          <a:off x="6637284" y="1561488"/>
          <a:ext cx="502245" cy="3032410"/>
        </a:xfrm>
        <a:prstGeom xmlns:a="http://schemas.openxmlformats.org/drawingml/2006/main" prst="rect">
          <a:avLst/>
        </a:prstGeom>
        <a:pattFill xmlns:a="http://schemas.openxmlformats.org/drawingml/2006/main" prst="wdUpDiag">
          <a:fgClr>
            <a:srgbClr val="413D45"/>
          </a:fgClr>
          <a:bgClr>
            <a:schemeClr val="bg1"/>
          </a:bgClr>
        </a:pattFill>
        <a:ln xmlns:a="http://schemas.openxmlformats.org/drawingml/2006/main">
          <a:solidFill>
            <a:schemeClr val="tx1">
              <a:alpha val="2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0.87232</cdr:x>
      <cdr:y>0.25751</cdr:y>
    </cdr:from>
    <cdr:to>
      <cdr:x>0.91277</cdr:x>
      <cdr:y>0.84862</cdr:y>
    </cdr:to>
    <cdr:sp macro="" textlink="">
      <cdr:nvSpPr>
        <cdr:cNvPr id="15" name="Rectangle 14">
          <a:extLst xmlns:a="http://schemas.openxmlformats.org/drawingml/2006/main">
            <a:ext uri="{FF2B5EF4-FFF2-40B4-BE49-F238E27FC236}">
              <a16:creationId xmlns:a16="http://schemas.microsoft.com/office/drawing/2014/main" id="{D3772B88-CE79-771D-1FDA-65682F31BBEA}"/>
            </a:ext>
          </a:extLst>
        </cdr:cNvPr>
        <cdr:cNvSpPr/>
      </cdr:nvSpPr>
      <cdr:spPr>
        <a:xfrm xmlns:a="http://schemas.openxmlformats.org/drawingml/2006/main">
          <a:off x="8107680" y="1564640"/>
          <a:ext cx="375920" cy="3591560"/>
        </a:xfrm>
        <a:prstGeom xmlns:a="http://schemas.openxmlformats.org/drawingml/2006/main" prst="rect">
          <a:avLst/>
        </a:prstGeom>
        <a:pattFill xmlns:a="http://schemas.openxmlformats.org/drawingml/2006/main" prst="wdUpDiag">
          <a:fgClr>
            <a:srgbClr val="413D45"/>
          </a:fgClr>
          <a:bgClr>
            <a:schemeClr val="bg1"/>
          </a:bgClr>
        </a:pattFill>
        <a:ln xmlns:a="http://schemas.openxmlformats.org/drawingml/2006/main">
          <a:solidFill>
            <a:schemeClr val="accent1">
              <a:shade val="50000"/>
              <a:alpha val="2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0.75477</cdr:x>
      <cdr:y>0.23678</cdr:y>
    </cdr:from>
    <cdr:to>
      <cdr:x>0.84366</cdr:x>
      <cdr:y>0.27231</cdr:y>
    </cdr:to>
    <cdr:sp macro="" textlink="">
      <cdr:nvSpPr>
        <cdr:cNvPr id="18" name="TextBox 17">
          <a:extLst xmlns:a="http://schemas.openxmlformats.org/drawingml/2006/main">
            <a:ext uri="{FF2B5EF4-FFF2-40B4-BE49-F238E27FC236}">
              <a16:creationId xmlns:a16="http://schemas.microsoft.com/office/drawing/2014/main" id="{74C81294-68C1-0F50-F711-48CA6BAD2DC3}"/>
            </a:ext>
          </a:extLst>
        </cdr:cNvPr>
        <cdr:cNvSpPr txBox="1"/>
      </cdr:nvSpPr>
      <cdr:spPr>
        <a:xfrm xmlns:a="http://schemas.openxmlformats.org/drawingml/2006/main">
          <a:off x="6432675" y="1281773"/>
          <a:ext cx="757616" cy="19236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GB" sz="1100" dirty="0">
              <a:latin typeface="HK Grotesk" panose="00000500000000000000" pitchFamily="50" charset="0"/>
            </a:rPr>
            <a:t>6 DAYS</a:t>
          </a:r>
        </a:p>
      </cdr:txBody>
    </cdr:sp>
  </cdr:relSizeAnchor>
  <cdr:relSizeAnchor xmlns:cdr="http://schemas.openxmlformats.org/drawingml/2006/chartDrawing">
    <cdr:from>
      <cdr:x>0.83681</cdr:x>
      <cdr:y>0.21608</cdr:y>
    </cdr:from>
    <cdr:to>
      <cdr:x>0.92557</cdr:x>
      <cdr:y>0.24706</cdr:y>
    </cdr:to>
    <cdr:sp macro="" textlink="">
      <cdr:nvSpPr>
        <cdr:cNvPr id="19" name="TextBox 1">
          <a:extLst xmlns:a="http://schemas.openxmlformats.org/drawingml/2006/main">
            <a:ext uri="{FF2B5EF4-FFF2-40B4-BE49-F238E27FC236}">
              <a16:creationId xmlns:a16="http://schemas.microsoft.com/office/drawing/2014/main" id="{18EC2445-4284-70D1-BC71-18E3561F09FD}"/>
            </a:ext>
          </a:extLst>
        </cdr:cNvPr>
        <cdr:cNvSpPr txBox="1"/>
      </cdr:nvSpPr>
      <cdr:spPr>
        <a:xfrm xmlns:a="http://schemas.openxmlformats.org/drawingml/2006/main">
          <a:off x="6574077" y="1078208"/>
          <a:ext cx="697315" cy="154620"/>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GB" sz="1100" dirty="0">
              <a:latin typeface="HK Grotesk" panose="00000500000000000000" pitchFamily="50" charset="0"/>
            </a:rPr>
            <a:t>4 DAYS</a:t>
          </a:r>
        </a:p>
      </cdr:txBody>
    </cdr:sp>
  </cdr:relSizeAnchor>
  <cdr:relSizeAnchor xmlns:cdr="http://schemas.openxmlformats.org/drawingml/2006/chartDrawing">
    <cdr:from>
      <cdr:x>0.75754</cdr:x>
      <cdr:y>0.29681</cdr:y>
    </cdr:from>
    <cdr:to>
      <cdr:x>0.76738</cdr:x>
      <cdr:y>0.84946</cdr:y>
    </cdr:to>
    <cdr:sp macro="" textlink="">
      <cdr:nvSpPr>
        <cdr:cNvPr id="20" name="Rectangle 19">
          <a:extLst xmlns:a="http://schemas.openxmlformats.org/drawingml/2006/main">
            <a:ext uri="{FF2B5EF4-FFF2-40B4-BE49-F238E27FC236}">
              <a16:creationId xmlns:a16="http://schemas.microsoft.com/office/drawing/2014/main" id="{C7858E0E-0698-9080-07CC-5225592EA7C2}"/>
            </a:ext>
          </a:extLst>
        </cdr:cNvPr>
        <cdr:cNvSpPr/>
      </cdr:nvSpPr>
      <cdr:spPr>
        <a:xfrm xmlns:a="http://schemas.openxmlformats.org/drawingml/2006/main" flipH="1">
          <a:off x="7040880" y="1803400"/>
          <a:ext cx="91440" cy="3357880"/>
        </a:xfrm>
        <a:prstGeom xmlns:a="http://schemas.openxmlformats.org/drawingml/2006/main" prst="rect">
          <a:avLst/>
        </a:prstGeom>
        <a:pattFill xmlns:a="http://schemas.openxmlformats.org/drawingml/2006/main" prst="wdUpDiag">
          <a:fgClr>
            <a:srgbClr val="413D45"/>
          </a:fgClr>
          <a:bgClr>
            <a:schemeClr val="bg1"/>
          </a:bgClr>
        </a:pattFill>
        <a:ln xmlns:a="http://schemas.openxmlformats.org/drawingml/2006/main">
          <a:solidFill>
            <a:schemeClr val="accent1">
              <a:alpha val="2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0.67886</cdr:x>
      <cdr:y>0.35598</cdr:y>
    </cdr:from>
    <cdr:to>
      <cdr:x>0.68706</cdr:x>
      <cdr:y>0.84702</cdr:y>
    </cdr:to>
    <cdr:sp macro="" textlink="">
      <cdr:nvSpPr>
        <cdr:cNvPr id="21" name="Rectangle 20">
          <a:extLst xmlns:a="http://schemas.openxmlformats.org/drawingml/2006/main">
            <a:ext uri="{FF2B5EF4-FFF2-40B4-BE49-F238E27FC236}">
              <a16:creationId xmlns:a16="http://schemas.microsoft.com/office/drawing/2014/main" id="{F5B0B3A5-63EF-EC4B-9DE0-48BDD5A46D3C}"/>
            </a:ext>
          </a:extLst>
        </cdr:cNvPr>
        <cdr:cNvSpPr/>
      </cdr:nvSpPr>
      <cdr:spPr>
        <a:xfrm xmlns:a="http://schemas.openxmlformats.org/drawingml/2006/main" flipH="1">
          <a:off x="6309577" y="2162908"/>
          <a:ext cx="76202" cy="2983523"/>
        </a:xfrm>
        <a:prstGeom xmlns:a="http://schemas.openxmlformats.org/drawingml/2006/main" prst="rect">
          <a:avLst/>
        </a:prstGeom>
        <a:pattFill xmlns:a="http://schemas.openxmlformats.org/drawingml/2006/main" prst="wdUpDiag">
          <a:fgClr>
            <a:srgbClr val="413D45"/>
          </a:fgClr>
          <a:bgClr>
            <a:schemeClr val="bg1"/>
          </a:bgClr>
        </a:pattFill>
        <a:ln xmlns:a="http://schemas.openxmlformats.org/drawingml/2006/main">
          <a:solidFill>
            <a:schemeClr val="accent1">
              <a:alpha val="2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0.65868</cdr:x>
      <cdr:y>0.36563</cdr:y>
    </cdr:from>
    <cdr:to>
      <cdr:x>0.66688</cdr:x>
      <cdr:y>0.84798</cdr:y>
    </cdr:to>
    <cdr:sp macro="" textlink="">
      <cdr:nvSpPr>
        <cdr:cNvPr id="22" name="Rectangle 21">
          <a:extLst xmlns:a="http://schemas.openxmlformats.org/drawingml/2006/main">
            <a:ext uri="{FF2B5EF4-FFF2-40B4-BE49-F238E27FC236}">
              <a16:creationId xmlns:a16="http://schemas.microsoft.com/office/drawing/2014/main" id="{2B558DBE-590B-942F-0766-3FD4886D98EB}"/>
            </a:ext>
          </a:extLst>
        </cdr:cNvPr>
        <cdr:cNvSpPr/>
      </cdr:nvSpPr>
      <cdr:spPr>
        <a:xfrm xmlns:a="http://schemas.openxmlformats.org/drawingml/2006/main" flipH="1">
          <a:off x="6122009" y="2221523"/>
          <a:ext cx="76200" cy="2930769"/>
        </a:xfrm>
        <a:prstGeom xmlns:a="http://schemas.openxmlformats.org/drawingml/2006/main" prst="rect">
          <a:avLst/>
        </a:prstGeom>
        <a:pattFill xmlns:a="http://schemas.openxmlformats.org/drawingml/2006/main" prst="wdUpDiag">
          <a:fgClr>
            <a:srgbClr val="413D45"/>
          </a:fgClr>
          <a:bgClr>
            <a:schemeClr val="bg1"/>
          </a:bgClr>
        </a:pattFill>
        <a:ln xmlns:a="http://schemas.openxmlformats.org/drawingml/2006/main">
          <a:solidFill>
            <a:schemeClr val="accent1">
              <a:alpha val="2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0.46608</cdr:x>
      <cdr:y>0.53542</cdr:y>
    </cdr:from>
    <cdr:to>
      <cdr:x>0.47575</cdr:x>
      <cdr:y>0.84766</cdr:y>
    </cdr:to>
    <cdr:sp macro="" textlink="">
      <cdr:nvSpPr>
        <cdr:cNvPr id="23" name="Rectangle 22">
          <a:extLst xmlns:a="http://schemas.openxmlformats.org/drawingml/2006/main">
            <a:ext uri="{FF2B5EF4-FFF2-40B4-BE49-F238E27FC236}">
              <a16:creationId xmlns:a16="http://schemas.microsoft.com/office/drawing/2014/main" id="{B303ED69-B7B2-EFF1-916F-838C9200DDBE}"/>
            </a:ext>
          </a:extLst>
        </cdr:cNvPr>
        <cdr:cNvSpPr/>
      </cdr:nvSpPr>
      <cdr:spPr>
        <a:xfrm xmlns:a="http://schemas.openxmlformats.org/drawingml/2006/main" flipH="1">
          <a:off x="4331920" y="3253154"/>
          <a:ext cx="89877" cy="1897184"/>
        </a:xfrm>
        <a:prstGeom xmlns:a="http://schemas.openxmlformats.org/drawingml/2006/main" prst="rect">
          <a:avLst/>
        </a:prstGeom>
        <a:pattFill xmlns:a="http://schemas.openxmlformats.org/drawingml/2006/main" prst="wdUpDiag">
          <a:fgClr>
            <a:srgbClr val="413D45"/>
          </a:fgClr>
          <a:bgClr>
            <a:schemeClr val="bg1"/>
          </a:bgClr>
        </a:pattFill>
        <a:ln xmlns:a="http://schemas.openxmlformats.org/drawingml/2006/main">
          <a:solidFill>
            <a:schemeClr val="accent1">
              <a:alpha val="2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0.44674</cdr:x>
      <cdr:y>0.54381</cdr:y>
    </cdr:from>
    <cdr:to>
      <cdr:x>0.4562</cdr:x>
      <cdr:y>0.84927</cdr:y>
    </cdr:to>
    <cdr:sp macro="" textlink="">
      <cdr:nvSpPr>
        <cdr:cNvPr id="24" name="Rectangle 23">
          <a:extLst xmlns:a="http://schemas.openxmlformats.org/drawingml/2006/main">
            <a:ext uri="{FF2B5EF4-FFF2-40B4-BE49-F238E27FC236}">
              <a16:creationId xmlns:a16="http://schemas.microsoft.com/office/drawing/2014/main" id="{81A9ACE0-7453-F0EF-C8CB-C25163EA16F1}"/>
            </a:ext>
          </a:extLst>
        </cdr:cNvPr>
        <cdr:cNvSpPr/>
      </cdr:nvSpPr>
      <cdr:spPr>
        <a:xfrm xmlns:a="http://schemas.openxmlformats.org/drawingml/2006/main" flipH="1">
          <a:off x="4152166" y="3304147"/>
          <a:ext cx="87924" cy="1855959"/>
        </a:xfrm>
        <a:prstGeom xmlns:a="http://schemas.openxmlformats.org/drawingml/2006/main" prst="rect">
          <a:avLst/>
        </a:prstGeom>
        <a:pattFill xmlns:a="http://schemas.openxmlformats.org/drawingml/2006/main" prst="wdUpDiag">
          <a:fgClr>
            <a:srgbClr val="413D45"/>
          </a:fgClr>
          <a:bgClr>
            <a:schemeClr val="bg1"/>
          </a:bgClr>
        </a:pattFill>
        <a:ln xmlns:a="http://schemas.openxmlformats.org/drawingml/2006/main">
          <a:solidFill>
            <a:schemeClr val="accent1">
              <a:alpha val="2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0.10372</cdr:x>
      <cdr:y>0.82676</cdr:y>
    </cdr:from>
    <cdr:to>
      <cdr:x>0.12474</cdr:x>
      <cdr:y>0.84702</cdr:y>
    </cdr:to>
    <cdr:sp macro="" textlink="">
      <cdr:nvSpPr>
        <cdr:cNvPr id="25" name="Rectangle 24">
          <a:extLst xmlns:a="http://schemas.openxmlformats.org/drawingml/2006/main">
            <a:ext uri="{FF2B5EF4-FFF2-40B4-BE49-F238E27FC236}">
              <a16:creationId xmlns:a16="http://schemas.microsoft.com/office/drawing/2014/main" id="{0D5BA159-4527-696E-CCE0-46A22ECA7155}"/>
            </a:ext>
          </a:extLst>
        </cdr:cNvPr>
        <cdr:cNvSpPr/>
      </cdr:nvSpPr>
      <cdr:spPr>
        <a:xfrm xmlns:a="http://schemas.openxmlformats.org/drawingml/2006/main" flipH="1">
          <a:off x="964025" y="5023338"/>
          <a:ext cx="195386" cy="123093"/>
        </a:xfrm>
        <a:prstGeom xmlns:a="http://schemas.openxmlformats.org/drawingml/2006/main" prst="rect">
          <a:avLst/>
        </a:prstGeom>
        <a:pattFill xmlns:a="http://schemas.openxmlformats.org/drawingml/2006/main" prst="wdUpDiag">
          <a:fgClr>
            <a:srgbClr val="413D45"/>
          </a:fgClr>
          <a:bgClr>
            <a:schemeClr val="bg1"/>
          </a:bgClr>
        </a:pattFill>
        <a:ln xmlns:a="http://schemas.openxmlformats.org/drawingml/2006/main">
          <a:solidFill>
            <a:schemeClr val="accent1">
              <a:alpha val="2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0.10085</cdr:x>
      <cdr:y>0.64875</cdr:y>
    </cdr:from>
    <cdr:to>
      <cdr:x>0.45229</cdr:x>
      <cdr:y>0.67755</cdr:y>
    </cdr:to>
    <cdr:sp macro="" textlink="">
      <cdr:nvSpPr>
        <cdr:cNvPr id="27" name="Left Brace 26">
          <a:extLst xmlns:a="http://schemas.openxmlformats.org/drawingml/2006/main">
            <a:ext uri="{FF2B5EF4-FFF2-40B4-BE49-F238E27FC236}">
              <a16:creationId xmlns:a16="http://schemas.microsoft.com/office/drawing/2014/main" id="{D970BDE1-E293-1AF2-3365-24FE4AEA8C95}"/>
            </a:ext>
          </a:extLst>
        </cdr:cNvPr>
        <cdr:cNvSpPr/>
      </cdr:nvSpPr>
      <cdr:spPr>
        <a:xfrm xmlns:a="http://schemas.openxmlformats.org/drawingml/2006/main" rot="3660000">
          <a:off x="2483077" y="2396032"/>
          <a:ext cx="175013" cy="3266432"/>
        </a:xfrm>
        <a:prstGeom xmlns:a="http://schemas.openxmlformats.org/drawingml/2006/main" prst="leftBrace">
          <a:avLst>
            <a:gd name="adj1" fmla="val 27688"/>
            <a:gd name="adj2" fmla="val 52431"/>
          </a:avLst>
        </a:prstGeom>
        <a:noFill xmlns:a="http://schemas.openxmlformats.org/drawingml/2006/main"/>
        <a:ln xmlns:a="http://schemas.openxmlformats.org/drawingml/2006/main" w="1270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0.15249</cdr:x>
      <cdr:y>0.59086</cdr:y>
    </cdr:from>
    <cdr:to>
      <cdr:x>0.35792</cdr:x>
      <cdr:y>0.65792</cdr:y>
    </cdr:to>
    <cdr:sp macro="" textlink="">
      <cdr:nvSpPr>
        <cdr:cNvPr id="28" name="TextBox 1">
          <a:extLst xmlns:a="http://schemas.openxmlformats.org/drawingml/2006/main">
            <a:ext uri="{FF2B5EF4-FFF2-40B4-BE49-F238E27FC236}">
              <a16:creationId xmlns:a16="http://schemas.microsoft.com/office/drawing/2014/main" id="{0CC0AE73-9E7A-32EB-FD59-B0D97A458E81}"/>
            </a:ext>
          </a:extLst>
        </cdr:cNvPr>
        <cdr:cNvSpPr txBox="1"/>
      </cdr:nvSpPr>
      <cdr:spPr>
        <a:xfrm xmlns:a="http://schemas.openxmlformats.org/drawingml/2006/main" rot="-1680000">
          <a:off x="1417332" y="3590051"/>
          <a:ext cx="1909364" cy="407461"/>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GB" sz="1100">
              <a:latin typeface="HK Grotesk" panose="00000500000000000000" pitchFamily="50" charset="0"/>
            </a:rPr>
            <a:t>32 DAYS</a:t>
          </a:r>
        </a:p>
        <a:p xmlns:a="http://schemas.openxmlformats.org/drawingml/2006/main">
          <a:pPr algn="ctr"/>
          <a:r>
            <a:rPr lang="en-GB" sz="1100">
              <a:latin typeface="HK Grotesk" panose="00000500000000000000" pitchFamily="50" charset="0"/>
            </a:rPr>
            <a:t>(LONGEST</a:t>
          </a:r>
          <a:r>
            <a:rPr lang="en-GB" sz="1100" baseline="0">
              <a:latin typeface="HK Grotesk" panose="00000500000000000000" pitchFamily="50" charset="0"/>
            </a:rPr>
            <a:t> STREAK)</a:t>
          </a:r>
          <a:endParaRPr lang="en-GB" sz="1100">
            <a:latin typeface="HK Grotesk" panose="00000500000000000000" pitchFamily="50" charset="0"/>
          </a:endParaRPr>
        </a:p>
      </cdr:txBody>
    </cdr:sp>
  </cdr:relSizeAnchor>
  <cdr:relSizeAnchor xmlns:cdr="http://schemas.openxmlformats.org/drawingml/2006/chartDrawing">
    <cdr:from>
      <cdr:x>0.31213</cdr:x>
      <cdr:y>0.36018</cdr:y>
    </cdr:from>
    <cdr:to>
      <cdr:x>0.48733</cdr:x>
      <cdr:y>0.4545</cdr:y>
    </cdr:to>
    <cdr:sp macro="" textlink="">
      <cdr:nvSpPr>
        <cdr:cNvPr id="34" name="TextBox 1">
          <a:extLst xmlns:a="http://schemas.openxmlformats.org/drawingml/2006/main">
            <a:ext uri="{FF2B5EF4-FFF2-40B4-BE49-F238E27FC236}">
              <a16:creationId xmlns:a16="http://schemas.microsoft.com/office/drawing/2014/main" id="{2857F7A3-2CC9-17DA-2AF3-86269EDF2733}"/>
            </a:ext>
          </a:extLst>
        </cdr:cNvPr>
        <cdr:cNvSpPr txBox="1"/>
      </cdr:nvSpPr>
      <cdr:spPr>
        <a:xfrm xmlns:a="http://schemas.openxmlformats.org/drawingml/2006/main">
          <a:off x="2452149" y="1797298"/>
          <a:ext cx="1376393" cy="47065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050" i="1" dirty="0">
              <a:latin typeface="HK Grotesk" panose="00000500000000000000" pitchFamily="50" charset="0"/>
            </a:rPr>
            <a:t>"Falling off the wagon" forms interesting dual-peak pattern.</a:t>
          </a:r>
        </a:p>
      </cdr:txBody>
    </cdr:sp>
  </cdr:relSizeAnchor>
  <cdr:relSizeAnchor xmlns:cdr="http://schemas.openxmlformats.org/drawingml/2006/chartDrawing">
    <cdr:from>
      <cdr:x>0.42853</cdr:x>
      <cdr:y>0.4804</cdr:y>
    </cdr:from>
    <cdr:to>
      <cdr:x>0.45208</cdr:x>
      <cdr:y>0.51959</cdr:y>
    </cdr:to>
    <cdr:cxnSp macro="">
      <cdr:nvCxnSpPr>
        <cdr:cNvPr id="39" name="Straight Arrow Connector 38">
          <a:extLst xmlns:a="http://schemas.openxmlformats.org/drawingml/2006/main">
            <a:ext uri="{FF2B5EF4-FFF2-40B4-BE49-F238E27FC236}">
              <a16:creationId xmlns:a16="http://schemas.microsoft.com/office/drawing/2014/main" id="{46EAA62D-6E05-8341-5835-B73D34763F70}"/>
            </a:ext>
          </a:extLst>
        </cdr:cNvPr>
        <cdr:cNvCxnSpPr/>
      </cdr:nvCxnSpPr>
      <cdr:spPr>
        <a:xfrm xmlns:a="http://schemas.openxmlformats.org/drawingml/2006/main">
          <a:off x="3366589" y="2397203"/>
          <a:ext cx="185012" cy="195556"/>
        </a:xfrm>
        <a:prstGeom xmlns:a="http://schemas.openxmlformats.org/drawingml/2006/main" prst="straightConnector1">
          <a:avLst/>
        </a:prstGeom>
        <a:ln xmlns:a="http://schemas.openxmlformats.org/drawingml/2006/main" w="15875">
          <a:prstDash val="dash"/>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0.20082</cdr:x>
      <cdr:y>0.3935</cdr:y>
    </cdr:from>
    <cdr:to>
      <cdr:x>0.37602</cdr:x>
      <cdr:y>0.47189</cdr:y>
    </cdr:to>
    <cdr:sp macro="" textlink="">
      <cdr:nvSpPr>
        <cdr:cNvPr id="2" name="TextBox 1">
          <a:extLst xmlns:a="http://schemas.openxmlformats.org/drawingml/2006/main">
            <a:ext uri="{FF2B5EF4-FFF2-40B4-BE49-F238E27FC236}">
              <a16:creationId xmlns:a16="http://schemas.microsoft.com/office/drawing/2014/main" id="{CAF145CE-9CBD-ACE6-0CD4-DE76CF19F25C}"/>
            </a:ext>
          </a:extLst>
        </cdr:cNvPr>
        <cdr:cNvSpPr txBox="1"/>
      </cdr:nvSpPr>
      <cdr:spPr>
        <a:xfrm xmlns:a="http://schemas.openxmlformats.org/drawingml/2006/main">
          <a:off x="1866900" y="2390776"/>
          <a:ext cx="1628775" cy="4762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200">
              <a:latin typeface="HK Grotesk" panose="00000500000000000000" pitchFamily="50" charset="0"/>
            </a:rPr>
            <a:t>Weekly 30-minute</a:t>
          </a:r>
          <a:r>
            <a:rPr lang="en-GB" sz="1200" baseline="0">
              <a:latin typeface="HK Grotesk" panose="00000500000000000000" pitchFamily="50" charset="0"/>
            </a:rPr>
            <a:t> (approx.) sessions.</a:t>
          </a:r>
          <a:endParaRPr lang="en-GB" sz="1200">
            <a:latin typeface="HK Grotesk" panose="00000500000000000000" pitchFamily="50" charset="0"/>
          </a:endParaRPr>
        </a:p>
      </cdr:txBody>
    </cdr:sp>
  </cdr:relSizeAnchor>
  <cdr:relSizeAnchor xmlns:cdr="http://schemas.openxmlformats.org/drawingml/2006/chartDrawing">
    <cdr:from>
      <cdr:x>0.56796</cdr:x>
      <cdr:y>0.30309</cdr:y>
    </cdr:from>
    <cdr:to>
      <cdr:x>0.74317</cdr:x>
      <cdr:y>0.41388</cdr:y>
    </cdr:to>
    <cdr:sp macro="" textlink="">
      <cdr:nvSpPr>
        <cdr:cNvPr id="3" name="TextBox 1">
          <a:extLst xmlns:a="http://schemas.openxmlformats.org/drawingml/2006/main">
            <a:ext uri="{FF2B5EF4-FFF2-40B4-BE49-F238E27FC236}">
              <a16:creationId xmlns:a16="http://schemas.microsoft.com/office/drawing/2014/main" id="{1DC67301-BFBE-400A-7FE5-96A925CF2671}"/>
            </a:ext>
          </a:extLst>
        </cdr:cNvPr>
        <cdr:cNvSpPr txBox="1"/>
      </cdr:nvSpPr>
      <cdr:spPr>
        <a:xfrm xmlns:a="http://schemas.openxmlformats.org/drawingml/2006/main">
          <a:off x="5280025" y="1841500"/>
          <a:ext cx="1628775" cy="6731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200">
              <a:latin typeface="HK Grotesk" panose="00000500000000000000" pitchFamily="50" charset="0"/>
            </a:rPr>
            <a:t>Approx.</a:t>
          </a:r>
          <a:r>
            <a:rPr lang="en-GB" sz="1200" baseline="0">
              <a:latin typeface="HK Grotesk" panose="00000500000000000000" pitchFamily="50" charset="0"/>
            </a:rPr>
            <a:t> every 45 days, a 45-minute session.</a:t>
          </a:r>
          <a:endParaRPr lang="en-GB" sz="1200">
            <a:latin typeface="HK Grotesk" panose="00000500000000000000" pitchFamily="50" charset="0"/>
          </a:endParaRPr>
        </a:p>
      </cdr:txBody>
    </cdr:sp>
  </cdr:relSizeAnchor>
  <cdr:relSizeAnchor xmlns:cdr="http://schemas.openxmlformats.org/drawingml/2006/chartDrawing">
    <cdr:from>
      <cdr:x>0.51742</cdr:x>
      <cdr:y>0.26965</cdr:y>
    </cdr:from>
    <cdr:to>
      <cdr:x>0.56557</cdr:x>
      <cdr:y>0.32295</cdr:y>
    </cdr:to>
    <cdr:cxnSp macro="">
      <cdr:nvCxnSpPr>
        <cdr:cNvPr id="5" name="Straight Arrow Connector 4">
          <a:extLst xmlns:a="http://schemas.openxmlformats.org/drawingml/2006/main">
            <a:ext uri="{FF2B5EF4-FFF2-40B4-BE49-F238E27FC236}">
              <a16:creationId xmlns:a16="http://schemas.microsoft.com/office/drawing/2014/main" id="{F712FA97-A8F2-6E68-3C73-7FEAEB04ADA6}"/>
            </a:ext>
          </a:extLst>
        </cdr:cNvPr>
        <cdr:cNvCxnSpPr/>
      </cdr:nvCxnSpPr>
      <cdr:spPr>
        <a:xfrm xmlns:a="http://schemas.openxmlformats.org/drawingml/2006/main" flipH="1" flipV="1">
          <a:off x="4810125" y="1638300"/>
          <a:ext cx="447675" cy="323850"/>
        </a:xfrm>
        <a:prstGeom xmlns:a="http://schemas.openxmlformats.org/drawingml/2006/main" prst="straightConnector1">
          <a:avLst/>
        </a:prstGeom>
        <a:ln xmlns:a="http://schemas.openxmlformats.org/drawingml/2006/main" w="12700">
          <a:solidFill>
            <a:schemeClr val="tx1"/>
          </a:solidFill>
          <a:prstDash val="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0.16598</cdr:x>
      <cdr:y>0.45464</cdr:y>
    </cdr:from>
    <cdr:to>
      <cdr:x>0.20184</cdr:x>
      <cdr:y>0.51108</cdr:y>
    </cdr:to>
    <cdr:cxnSp macro="">
      <cdr:nvCxnSpPr>
        <cdr:cNvPr id="8" name="Straight Arrow Connector 7">
          <a:extLst xmlns:a="http://schemas.openxmlformats.org/drawingml/2006/main">
            <a:ext uri="{FF2B5EF4-FFF2-40B4-BE49-F238E27FC236}">
              <a16:creationId xmlns:a16="http://schemas.microsoft.com/office/drawing/2014/main" id="{B46B11E2-03AD-611C-8A13-8A914DB00DCA}"/>
            </a:ext>
          </a:extLst>
        </cdr:cNvPr>
        <cdr:cNvCxnSpPr/>
      </cdr:nvCxnSpPr>
      <cdr:spPr>
        <a:xfrm xmlns:a="http://schemas.openxmlformats.org/drawingml/2006/main" flipH="1">
          <a:off x="1543050" y="2762250"/>
          <a:ext cx="333375" cy="342900"/>
        </a:xfrm>
        <a:prstGeom xmlns:a="http://schemas.openxmlformats.org/drawingml/2006/main" prst="straightConnector1">
          <a:avLst/>
        </a:prstGeom>
        <a:ln xmlns:a="http://schemas.openxmlformats.org/drawingml/2006/main" w="12700">
          <a:solidFill>
            <a:schemeClr val="tx1"/>
          </a:solidFill>
          <a:prstDash val="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CA44D-8319-416E-BD4A-77CB2D137871}" type="datetimeFigureOut">
              <a:rPr lang="en-GB" smtClean="0"/>
              <a:t>22/05/2023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4148B3-672D-49B7-9DCE-E1F3D5C1B1F6}" type="slidenum">
              <a:rPr lang="en-GB" smtClean="0"/>
              <a:t>‹#›</a:t>
            </a:fld>
            <a:endParaRPr lang="en-GB"/>
          </a:p>
        </p:txBody>
      </p:sp>
    </p:spTree>
    <p:extLst>
      <p:ext uri="{BB962C8B-B14F-4D97-AF65-F5344CB8AC3E}">
        <p14:creationId xmlns:p14="http://schemas.microsoft.com/office/powerpoint/2010/main" val="3821698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4148B3-672D-49B7-9DCE-E1F3D5C1B1F6}" type="slidenum">
              <a:rPr lang="en-GB" smtClean="0"/>
              <a:t>2</a:t>
            </a:fld>
            <a:endParaRPr lang="en-GB"/>
          </a:p>
        </p:txBody>
      </p:sp>
    </p:spTree>
    <p:extLst>
      <p:ext uri="{BB962C8B-B14F-4D97-AF65-F5344CB8AC3E}">
        <p14:creationId xmlns:p14="http://schemas.microsoft.com/office/powerpoint/2010/main" val="895669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4148B3-672D-49B7-9DCE-E1F3D5C1B1F6}" type="slidenum">
              <a:rPr lang="en-GB" smtClean="0"/>
              <a:t>4</a:t>
            </a:fld>
            <a:endParaRPr lang="en-GB"/>
          </a:p>
        </p:txBody>
      </p:sp>
    </p:spTree>
    <p:extLst>
      <p:ext uri="{BB962C8B-B14F-4D97-AF65-F5344CB8AC3E}">
        <p14:creationId xmlns:p14="http://schemas.microsoft.com/office/powerpoint/2010/main" val="1542984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4148B3-672D-49B7-9DCE-E1F3D5C1B1F6}" type="slidenum">
              <a:rPr lang="en-GB" smtClean="0"/>
              <a:t>6</a:t>
            </a:fld>
            <a:endParaRPr lang="en-GB"/>
          </a:p>
        </p:txBody>
      </p:sp>
    </p:spTree>
    <p:extLst>
      <p:ext uri="{BB962C8B-B14F-4D97-AF65-F5344CB8AC3E}">
        <p14:creationId xmlns:p14="http://schemas.microsoft.com/office/powerpoint/2010/main" val="3462948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4148B3-672D-49B7-9DCE-E1F3D5C1B1F6}" type="slidenum">
              <a:rPr lang="en-GB" smtClean="0"/>
              <a:t>8</a:t>
            </a:fld>
            <a:endParaRPr lang="en-GB"/>
          </a:p>
        </p:txBody>
      </p:sp>
    </p:spTree>
    <p:extLst>
      <p:ext uri="{BB962C8B-B14F-4D97-AF65-F5344CB8AC3E}">
        <p14:creationId xmlns:p14="http://schemas.microsoft.com/office/powerpoint/2010/main" val="300570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4148B3-672D-49B7-9DCE-E1F3D5C1B1F6}" type="slidenum">
              <a:rPr lang="en-GB" smtClean="0"/>
              <a:t>9</a:t>
            </a:fld>
            <a:endParaRPr lang="en-GB"/>
          </a:p>
        </p:txBody>
      </p:sp>
    </p:spTree>
    <p:extLst>
      <p:ext uri="{BB962C8B-B14F-4D97-AF65-F5344CB8AC3E}">
        <p14:creationId xmlns:p14="http://schemas.microsoft.com/office/powerpoint/2010/main" val="1787628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4148B3-672D-49B7-9DCE-E1F3D5C1B1F6}" type="slidenum">
              <a:rPr lang="en-GB" smtClean="0"/>
              <a:t>10</a:t>
            </a:fld>
            <a:endParaRPr lang="en-GB"/>
          </a:p>
        </p:txBody>
      </p:sp>
    </p:spTree>
    <p:extLst>
      <p:ext uri="{BB962C8B-B14F-4D97-AF65-F5344CB8AC3E}">
        <p14:creationId xmlns:p14="http://schemas.microsoft.com/office/powerpoint/2010/main" val="1110965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4148B3-672D-49B7-9DCE-E1F3D5C1B1F6}" type="slidenum">
              <a:rPr lang="en-GB" smtClean="0"/>
              <a:t>11</a:t>
            </a:fld>
            <a:endParaRPr lang="en-GB"/>
          </a:p>
        </p:txBody>
      </p:sp>
    </p:spTree>
    <p:extLst>
      <p:ext uri="{BB962C8B-B14F-4D97-AF65-F5344CB8AC3E}">
        <p14:creationId xmlns:p14="http://schemas.microsoft.com/office/powerpoint/2010/main" val="4293432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4148B3-672D-49B7-9DCE-E1F3D5C1B1F6}" type="slidenum">
              <a:rPr lang="en-GB" smtClean="0"/>
              <a:t>12</a:t>
            </a:fld>
            <a:endParaRPr lang="en-GB"/>
          </a:p>
        </p:txBody>
      </p:sp>
    </p:spTree>
    <p:extLst>
      <p:ext uri="{BB962C8B-B14F-4D97-AF65-F5344CB8AC3E}">
        <p14:creationId xmlns:p14="http://schemas.microsoft.com/office/powerpoint/2010/main" val="104287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4148B3-672D-49B7-9DCE-E1F3D5C1B1F6}" type="slidenum">
              <a:rPr lang="en-GB" smtClean="0"/>
              <a:t>13</a:t>
            </a:fld>
            <a:endParaRPr lang="en-GB"/>
          </a:p>
        </p:txBody>
      </p:sp>
    </p:spTree>
    <p:extLst>
      <p:ext uri="{BB962C8B-B14F-4D97-AF65-F5344CB8AC3E}">
        <p14:creationId xmlns:p14="http://schemas.microsoft.com/office/powerpoint/2010/main" val="1837470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E2C4-2FE3-D508-649E-C7959E9AA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0791B2-18E9-68DE-3C23-A858FAE29F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D52C76-02FC-9AB7-AA8C-853EAB748D2C}"/>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5" name="Footer Placeholder 4">
            <a:extLst>
              <a:ext uri="{FF2B5EF4-FFF2-40B4-BE49-F238E27FC236}">
                <a16:creationId xmlns:a16="http://schemas.microsoft.com/office/drawing/2014/main" id="{18C2102B-66A2-7A9F-B9C8-B1ACDFC858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7BE687-A869-8964-3FB1-E2D39CD8F19B}"/>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1789430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7BD8-90DA-9DB7-AC08-0D56ADDFCFD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49A30C2-5E2D-A240-F494-FDB5C86826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CE555D-E2A0-0501-2D8D-EF8BA9114991}"/>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5" name="Footer Placeholder 4">
            <a:extLst>
              <a:ext uri="{FF2B5EF4-FFF2-40B4-BE49-F238E27FC236}">
                <a16:creationId xmlns:a16="http://schemas.microsoft.com/office/drawing/2014/main" id="{747858AC-0827-2802-93C2-78D4FB9574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FA9426-F634-A027-E3EF-9EB5491CE3EE}"/>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52406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09A54A-A7A1-EF52-3AA0-D3EB3F0DD9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0FC50E-FDA9-1E70-5776-F36FF178EC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F0B8AD-04D1-97FE-DCA6-FBF47133E189}"/>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5" name="Footer Placeholder 4">
            <a:extLst>
              <a:ext uri="{FF2B5EF4-FFF2-40B4-BE49-F238E27FC236}">
                <a16:creationId xmlns:a16="http://schemas.microsoft.com/office/drawing/2014/main" id="{70F4DD58-8B78-FF5E-57E5-92BDB0FE6F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8DE6D9-07BA-B997-B0AF-8813BC2B2240}"/>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2271089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1A495-350F-4644-9BF7-538AD0F7D4B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09E4EC-5B9A-AE04-9CA8-D43D1B66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BB397C-ED56-0633-A07C-C2254BD851A9}"/>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5" name="Footer Placeholder 4">
            <a:extLst>
              <a:ext uri="{FF2B5EF4-FFF2-40B4-BE49-F238E27FC236}">
                <a16:creationId xmlns:a16="http://schemas.microsoft.com/office/drawing/2014/main" id="{6275AAFB-192B-EB2D-727B-FFB8E44B5E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06EDCB-F841-A610-9AF9-1A88E05ED1F5}"/>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335486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05AE-6B80-0217-5D0D-075E8F1DEE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EBB5D46-EFC7-1635-0CBD-511C408231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8B5863-DC87-3EE6-0B10-A4A3125E5F26}"/>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5" name="Footer Placeholder 4">
            <a:extLst>
              <a:ext uri="{FF2B5EF4-FFF2-40B4-BE49-F238E27FC236}">
                <a16:creationId xmlns:a16="http://schemas.microsoft.com/office/drawing/2014/main" id="{6FDAAF67-AFC6-71C1-A02B-A5848EAB20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525BDC-D1A1-EE60-0C49-09F750D7C48A}"/>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328947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A5BC-B645-4DF4-6AB3-B37F9D572F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C1E852B-A98D-19C6-AC72-10D3D4B489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C8FDD99-EDEA-7CF7-C0C3-4693EA1A96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A4B914-BF42-374C-B876-196AE6F13251}"/>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6" name="Footer Placeholder 5">
            <a:extLst>
              <a:ext uri="{FF2B5EF4-FFF2-40B4-BE49-F238E27FC236}">
                <a16:creationId xmlns:a16="http://schemas.microsoft.com/office/drawing/2014/main" id="{28E816CD-0A01-D7D9-21D0-701C48D642C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1072DF-B8D5-9346-9422-FF6B48348328}"/>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64249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AC90-2A9C-539B-C24A-3566A19EA52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C7B8F3-230B-667D-9BC9-E3009FEF84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AAD7E9-3EA5-BDA9-5A40-2BEC0A1697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C8F194E-F1E1-E6A8-2210-75940A1FD9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CCEA04-D6E9-7E50-0F76-B854F15EEB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F0E6D15-0CC5-4F04-C295-D7BC74723CBA}"/>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8" name="Footer Placeholder 7">
            <a:extLst>
              <a:ext uri="{FF2B5EF4-FFF2-40B4-BE49-F238E27FC236}">
                <a16:creationId xmlns:a16="http://schemas.microsoft.com/office/drawing/2014/main" id="{C3D4E5B0-BF7E-1584-EBF0-CFDD4AD3B28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D102D59-4CFD-7EFE-922A-DF55F35A60DA}"/>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133852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EBD7-E3BD-3AD6-3472-D99480C5378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7C812C0-55DC-9F1D-5CFD-B3C6FEBA6443}"/>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4" name="Footer Placeholder 3">
            <a:extLst>
              <a:ext uri="{FF2B5EF4-FFF2-40B4-BE49-F238E27FC236}">
                <a16:creationId xmlns:a16="http://schemas.microsoft.com/office/drawing/2014/main" id="{3997712D-0E28-5C7A-1C9C-9214119209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445DB93-16A9-35F4-214F-185E14BCAC2B}"/>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3408715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E42FD1-BA9C-FD88-8457-AFB23A7C5E52}"/>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3" name="Footer Placeholder 2">
            <a:extLst>
              <a:ext uri="{FF2B5EF4-FFF2-40B4-BE49-F238E27FC236}">
                <a16:creationId xmlns:a16="http://schemas.microsoft.com/office/drawing/2014/main" id="{98503E84-1F8E-7ECE-A188-76969522B55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2CBA6DD-BB7D-A0EE-4812-9EA3D36E7788}"/>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396894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CC59-06A7-0DCC-6971-3A79CCD29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9E97FA9-FAB4-BA43-A7DE-BB5127FDED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70ACF71-5DA2-A598-A4E4-0F78D45E1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E6F86-0BE2-0D7D-A8DF-3938242B7CA2}"/>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6" name="Footer Placeholder 5">
            <a:extLst>
              <a:ext uri="{FF2B5EF4-FFF2-40B4-BE49-F238E27FC236}">
                <a16:creationId xmlns:a16="http://schemas.microsoft.com/office/drawing/2014/main" id="{7E7F7968-389D-FD27-4087-88CD018508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20FE81-99A8-ED8B-7108-CC3161B90EC5}"/>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391662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3A33-4850-359C-2167-48BBE29BE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631FDC3-EA89-9E13-B2D3-BE1C84533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BF8C2425-80EB-EF4C-E65F-1306AEBEC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549913-F32C-25D2-7BE5-4F5C02A55A85}"/>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6" name="Footer Placeholder 5">
            <a:extLst>
              <a:ext uri="{FF2B5EF4-FFF2-40B4-BE49-F238E27FC236}">
                <a16:creationId xmlns:a16="http://schemas.microsoft.com/office/drawing/2014/main" id="{A3733A23-6C56-79FB-FB7C-2AC7F1AB67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C55BB5-4306-7F7B-AE46-DFCAF1443714}"/>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1289078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D62ED3-3B3C-D63D-DF6C-13CAA0258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384600-54B1-B60C-DC64-815005A4AD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7BAFE5-4F69-6FFD-A26E-2CF9610DD2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E0564-7A92-4663-BFC4-9077922D8F5A}" type="datetimeFigureOut">
              <a:rPr lang="en-GB" smtClean="0"/>
              <a:t>22/05/2023</a:t>
            </a:fld>
            <a:endParaRPr lang="en-GB"/>
          </a:p>
        </p:txBody>
      </p:sp>
      <p:sp>
        <p:nvSpPr>
          <p:cNvPr id="5" name="Footer Placeholder 4">
            <a:extLst>
              <a:ext uri="{FF2B5EF4-FFF2-40B4-BE49-F238E27FC236}">
                <a16:creationId xmlns:a16="http://schemas.microsoft.com/office/drawing/2014/main" id="{6C02C583-1D71-667F-2C16-3B75DF319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01897F8-022A-DC81-AA44-34D3DEFC3A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9655C-AB8C-4F94-B436-C92A907D0CE5}" type="slidenum">
              <a:rPr lang="en-GB" smtClean="0"/>
              <a:t>‹#›</a:t>
            </a:fld>
            <a:endParaRPr lang="en-GB"/>
          </a:p>
        </p:txBody>
      </p:sp>
    </p:spTree>
    <p:extLst>
      <p:ext uri="{BB962C8B-B14F-4D97-AF65-F5344CB8AC3E}">
        <p14:creationId xmlns:p14="http://schemas.microsoft.com/office/powerpoint/2010/main" val="27952525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EP5TPbtbzRo?start=15&amp;feature=oembe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E7DB4-D295-446C-89DD-AFAC67D34E17}"/>
              </a:ext>
            </a:extLst>
          </p:cNvPr>
          <p:cNvSpPr>
            <a:spLocks noGrp="1"/>
          </p:cNvSpPr>
          <p:nvPr>
            <p:ph type="ctrTitle"/>
          </p:nvPr>
        </p:nvSpPr>
        <p:spPr>
          <a:xfrm>
            <a:off x="1524000" y="1122363"/>
            <a:ext cx="7229856" cy="2387600"/>
          </a:xfrm>
        </p:spPr>
        <p:txBody>
          <a:bodyPr/>
          <a:lstStyle/>
          <a:p>
            <a:pPr algn="l"/>
            <a:r>
              <a:rPr lang="en-GB" dirty="0">
                <a:latin typeface="HK Grotesk" panose="00000500000000000000" pitchFamily="50" charset="0"/>
              </a:rPr>
              <a:t>Habits, Meditation and Me</a:t>
            </a:r>
          </a:p>
        </p:txBody>
      </p:sp>
      <p:sp>
        <p:nvSpPr>
          <p:cNvPr id="3" name="Subtitle 2">
            <a:extLst>
              <a:ext uri="{FF2B5EF4-FFF2-40B4-BE49-F238E27FC236}">
                <a16:creationId xmlns:a16="http://schemas.microsoft.com/office/drawing/2014/main" id="{971375EC-D8F2-DCEE-684F-3C201F723D37}"/>
              </a:ext>
            </a:extLst>
          </p:cNvPr>
          <p:cNvSpPr>
            <a:spLocks noGrp="1"/>
          </p:cNvSpPr>
          <p:nvPr>
            <p:ph type="subTitle" idx="1"/>
          </p:nvPr>
        </p:nvSpPr>
        <p:spPr/>
        <p:txBody>
          <a:bodyPr/>
          <a:lstStyle/>
          <a:p>
            <a:pPr algn="l"/>
            <a:r>
              <a:rPr lang="en-GB" dirty="0">
                <a:latin typeface="HK Grotesk" panose="00000500000000000000" pitchFamily="50" charset="0"/>
              </a:rPr>
              <a:t>Dates: 1 Feb 2023 to 1 May 2023</a:t>
            </a:r>
          </a:p>
          <a:p>
            <a:pPr algn="l"/>
            <a:r>
              <a:rPr lang="en-GB" dirty="0">
                <a:latin typeface="HK Grotesk" panose="00000500000000000000" pitchFamily="50" charset="0"/>
              </a:rPr>
              <a:t>Author: Harry Curtis</a:t>
            </a:r>
          </a:p>
        </p:txBody>
      </p:sp>
      <p:pic>
        <p:nvPicPr>
          <p:cNvPr id="5" name="Picture 4" descr="A blue and black logo">
            <a:extLst>
              <a:ext uri="{FF2B5EF4-FFF2-40B4-BE49-F238E27FC236}">
                <a16:creationId xmlns:a16="http://schemas.microsoft.com/office/drawing/2014/main" id="{8548B76D-6C3A-2C0C-65BA-F4B6D584435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3000" l="10000" r="90000">
                        <a14:foregroundMark x1="88600" y1="71800" x2="88600" y2="71800"/>
                        <a14:foregroundMark x1="88600" y1="71800" x2="76400" y2="20600"/>
                        <a14:foregroundMark x1="76400" y1="20600" x2="31000" y2="15200"/>
                        <a14:foregroundMark x1="31000" y1="15200" x2="11400" y2="64000"/>
                        <a14:foregroundMark x1="11400" y1="64000" x2="56400" y2="93000"/>
                        <a14:foregroundMark x1="56400" y1="93000" x2="87800" y2="68400"/>
                      </a14:backgroundRemoval>
                    </a14:imgEffect>
                  </a14:imgLayer>
                </a14:imgProps>
              </a:ext>
              <a:ext uri="{28A0092B-C50C-407E-A947-70E740481C1C}">
                <a14:useLocalDpi xmlns:a14="http://schemas.microsoft.com/office/drawing/2010/main" val="0"/>
              </a:ext>
            </a:extLst>
          </a:blip>
          <a:stretch>
            <a:fillRect/>
          </a:stretch>
        </p:blipFill>
        <p:spPr>
          <a:xfrm flipH="1">
            <a:off x="9930847" y="624754"/>
            <a:ext cx="1188257" cy="1188257"/>
          </a:xfrm>
          <a:prstGeom prst="rect">
            <a:avLst/>
          </a:prstGeom>
        </p:spPr>
      </p:pic>
    </p:spTree>
    <p:extLst>
      <p:ext uri="{BB962C8B-B14F-4D97-AF65-F5344CB8AC3E}">
        <p14:creationId xmlns:p14="http://schemas.microsoft.com/office/powerpoint/2010/main" val="2039071201"/>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E9E305-E6CA-5094-E50A-561EAC81D6A9}"/>
              </a:ext>
            </a:extLst>
          </p:cNvPr>
          <p:cNvSpPr>
            <a:spLocks noGrp="1"/>
          </p:cNvSpPr>
          <p:nvPr>
            <p:ph type="title"/>
          </p:nvPr>
        </p:nvSpPr>
        <p:spPr>
          <a:xfrm>
            <a:off x="1591501" y="1007761"/>
            <a:ext cx="4504499" cy="1325563"/>
          </a:xfrm>
        </p:spPr>
        <p:txBody>
          <a:bodyPr/>
          <a:lstStyle/>
          <a:p>
            <a:r>
              <a:rPr lang="en-GB" dirty="0">
                <a:latin typeface="HK Grotesk" panose="00000500000000000000" pitchFamily="50" charset="0"/>
              </a:rPr>
              <a:t>Ego Depletion</a:t>
            </a:r>
          </a:p>
        </p:txBody>
      </p:sp>
      <p:sp>
        <p:nvSpPr>
          <p:cNvPr id="2" name="Flowchart: Alternate Process 1">
            <a:extLst>
              <a:ext uri="{FF2B5EF4-FFF2-40B4-BE49-F238E27FC236}">
                <a16:creationId xmlns:a16="http://schemas.microsoft.com/office/drawing/2014/main" id="{78E05CE4-B13C-E6B3-BA75-840DC6812E28}"/>
              </a:ext>
            </a:extLst>
          </p:cNvPr>
          <p:cNvSpPr/>
          <p:nvPr/>
        </p:nvSpPr>
        <p:spPr>
          <a:xfrm>
            <a:off x="4346003" y="2535936"/>
            <a:ext cx="6912864" cy="3364992"/>
          </a:xfrm>
          <a:prstGeom prst="flowChartAlternateProcess">
            <a:avLst/>
          </a:prstGeom>
          <a:solidFill>
            <a:srgbClr val="FFA441"/>
          </a:solidFill>
          <a:ln>
            <a:solidFill>
              <a:srgbClr val="0C6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E838D8C-2AB8-BE19-0C1D-658A9EC1F313}"/>
              </a:ext>
            </a:extLst>
          </p:cNvPr>
          <p:cNvSpPr txBox="1"/>
          <p:nvPr/>
        </p:nvSpPr>
        <p:spPr>
          <a:xfrm>
            <a:off x="5223827" y="2941159"/>
            <a:ext cx="5157216" cy="2554545"/>
          </a:xfrm>
          <a:prstGeom prst="rect">
            <a:avLst/>
          </a:prstGeom>
          <a:noFill/>
        </p:spPr>
        <p:txBody>
          <a:bodyPr wrap="square" rtlCol="0">
            <a:spAutoFit/>
          </a:bodyPr>
          <a:lstStyle/>
          <a:p>
            <a:pPr algn="just"/>
            <a:r>
              <a:rPr lang="en-GB" sz="2000" i="1" dirty="0">
                <a:latin typeface="HK Grotesk" panose="00000500000000000000" pitchFamily="50" charset="0"/>
              </a:rPr>
              <a:t>“The core idea behind ego depletion is that the self’s acts of volition draw on some limited resource, akin to strength or energy and that, therefore, one act of volition will have a detrimental impact on subsequent volition.”</a:t>
            </a:r>
          </a:p>
          <a:p>
            <a:pPr algn="just"/>
            <a:endParaRPr lang="en-GB" sz="2000" i="1" dirty="0">
              <a:latin typeface="HK Grotesk" panose="00000500000000000000" pitchFamily="50" charset="0"/>
            </a:endParaRPr>
          </a:p>
          <a:p>
            <a:pPr algn="r"/>
            <a:r>
              <a:rPr lang="en-GB" sz="2000" i="1" dirty="0">
                <a:latin typeface="HK Grotesk" panose="00000500000000000000" pitchFamily="50" charset="0"/>
              </a:rPr>
              <a:t>(Baumeister 1998)</a:t>
            </a:r>
          </a:p>
        </p:txBody>
      </p:sp>
    </p:spTree>
    <p:extLst>
      <p:ext uri="{BB962C8B-B14F-4D97-AF65-F5344CB8AC3E}">
        <p14:creationId xmlns:p14="http://schemas.microsoft.com/office/powerpoint/2010/main" val="26501808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childTnLst>
                          </p:cTn>
                        </p:par>
                        <p:par>
                          <p:cTn id="8" fill="hold">
                            <p:stCondLst>
                              <p:cond delay="750"/>
                            </p:stCondLst>
                            <p:childTnLst>
                              <p:par>
                                <p:cTn id="9" presetID="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5" name="Chord 4">
            <a:extLst>
              <a:ext uri="{FF2B5EF4-FFF2-40B4-BE49-F238E27FC236}">
                <a16:creationId xmlns:a16="http://schemas.microsoft.com/office/drawing/2014/main" id="{C1726F0B-6462-6BAE-7294-A4ACAE415B1F}"/>
              </a:ext>
            </a:extLst>
          </p:cNvPr>
          <p:cNvSpPr/>
          <p:nvPr/>
        </p:nvSpPr>
        <p:spPr>
          <a:xfrm rot="6749879">
            <a:off x="4615218" y="1893317"/>
            <a:ext cx="7179996" cy="7179996"/>
          </a:xfrm>
          <a:prstGeom prst="chord">
            <a:avLst/>
          </a:prstGeom>
          <a:solidFill>
            <a:srgbClr val="FFC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95CA5268-2E81-8BCE-95A9-083235A40B0D}"/>
              </a:ext>
            </a:extLst>
          </p:cNvPr>
          <p:cNvSpPr>
            <a:spLocks noGrp="1"/>
          </p:cNvSpPr>
          <p:nvPr>
            <p:ph type="title"/>
          </p:nvPr>
        </p:nvSpPr>
        <p:spPr>
          <a:xfrm>
            <a:off x="648968" y="792824"/>
            <a:ext cx="5105656" cy="1337380"/>
          </a:xfrm>
        </p:spPr>
        <p:txBody>
          <a:bodyPr>
            <a:normAutofit/>
          </a:bodyPr>
          <a:lstStyle/>
          <a:p>
            <a:r>
              <a:rPr lang="en-GB" sz="4400" dirty="0">
                <a:latin typeface="HK Grotesk" panose="00000500000000000000" pitchFamily="50" charset="0"/>
              </a:rPr>
              <a:t>Recommendations:</a:t>
            </a:r>
          </a:p>
        </p:txBody>
      </p:sp>
      <p:sp>
        <p:nvSpPr>
          <p:cNvPr id="7" name="TextBox 6">
            <a:extLst>
              <a:ext uri="{FF2B5EF4-FFF2-40B4-BE49-F238E27FC236}">
                <a16:creationId xmlns:a16="http://schemas.microsoft.com/office/drawing/2014/main" id="{EB3910F4-A6E9-F0DE-53DE-9D131C6B0936}"/>
              </a:ext>
            </a:extLst>
          </p:cNvPr>
          <p:cNvSpPr txBox="1"/>
          <p:nvPr/>
        </p:nvSpPr>
        <p:spPr>
          <a:xfrm>
            <a:off x="5786984" y="3429000"/>
            <a:ext cx="4836463" cy="2816092"/>
          </a:xfrm>
          <a:prstGeom prst="rect">
            <a:avLst/>
          </a:prstGeom>
          <a:noFill/>
        </p:spPr>
        <p:txBody>
          <a:bodyPr wrap="square" rtlCol="0">
            <a:spAutoFit/>
          </a:bodyPr>
          <a:lstStyle/>
          <a:p>
            <a:pPr algn="just">
              <a:lnSpc>
                <a:spcPct val="150000"/>
              </a:lnSpc>
            </a:pPr>
            <a:r>
              <a:rPr lang="en-GB" sz="2400" dirty="0">
                <a:latin typeface="HK Grotesk" panose="00000500000000000000" pitchFamily="50" charset="0"/>
              </a:rPr>
              <a:t>Minimise the number of choices and </a:t>
            </a:r>
            <a:r>
              <a:rPr lang="en-GB" sz="2400" b="1" dirty="0">
                <a:latin typeface="HK Grotesk" panose="00000500000000000000" pitchFamily="50" charset="0"/>
              </a:rPr>
              <a:t>prevent ego depletion</a:t>
            </a:r>
            <a:r>
              <a:rPr lang="en-GB" sz="2400" dirty="0">
                <a:latin typeface="HK Grotesk" panose="00000500000000000000" pitchFamily="50" charset="0"/>
              </a:rPr>
              <a:t> by making meditation an automatic habit, completed first thing in the morning.</a:t>
            </a:r>
          </a:p>
        </p:txBody>
      </p:sp>
    </p:spTree>
    <p:extLst>
      <p:ext uri="{BB962C8B-B14F-4D97-AF65-F5344CB8AC3E}">
        <p14:creationId xmlns:p14="http://schemas.microsoft.com/office/powerpoint/2010/main" val="13368643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1000"/>
                                        <p:tgtEl>
                                          <p:spTgt spid="7"/>
                                        </p:tgtEl>
                                      </p:cBhvr>
                                    </p:animEffect>
                                    <p:set>
                                      <p:cBhvr>
                                        <p:cTn id="22"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7"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5" name="Chord 4">
            <a:extLst>
              <a:ext uri="{FF2B5EF4-FFF2-40B4-BE49-F238E27FC236}">
                <a16:creationId xmlns:a16="http://schemas.microsoft.com/office/drawing/2014/main" id="{C1726F0B-6462-6BAE-7294-A4ACAE415B1F}"/>
              </a:ext>
            </a:extLst>
          </p:cNvPr>
          <p:cNvSpPr/>
          <p:nvPr/>
        </p:nvSpPr>
        <p:spPr>
          <a:xfrm rot="6749879">
            <a:off x="4615218" y="1893317"/>
            <a:ext cx="7179996" cy="7179996"/>
          </a:xfrm>
          <a:prstGeom prst="chord">
            <a:avLst/>
          </a:prstGeom>
          <a:solidFill>
            <a:srgbClr val="FFC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95CA5268-2E81-8BCE-95A9-083235A40B0D}"/>
              </a:ext>
            </a:extLst>
          </p:cNvPr>
          <p:cNvSpPr>
            <a:spLocks noGrp="1"/>
          </p:cNvSpPr>
          <p:nvPr>
            <p:ph type="title"/>
          </p:nvPr>
        </p:nvSpPr>
        <p:spPr>
          <a:xfrm>
            <a:off x="648968" y="792824"/>
            <a:ext cx="5105656" cy="1337380"/>
          </a:xfrm>
        </p:spPr>
        <p:txBody>
          <a:bodyPr>
            <a:normAutofit/>
          </a:bodyPr>
          <a:lstStyle/>
          <a:p>
            <a:r>
              <a:rPr lang="en-GB" sz="4400" dirty="0">
                <a:latin typeface="HK Grotesk" panose="00000500000000000000" pitchFamily="50" charset="0"/>
              </a:rPr>
              <a:t>Recommendations:</a:t>
            </a:r>
          </a:p>
        </p:txBody>
      </p:sp>
      <p:sp>
        <p:nvSpPr>
          <p:cNvPr id="7" name="TextBox 6">
            <a:extLst>
              <a:ext uri="{FF2B5EF4-FFF2-40B4-BE49-F238E27FC236}">
                <a16:creationId xmlns:a16="http://schemas.microsoft.com/office/drawing/2014/main" id="{EB3910F4-A6E9-F0DE-53DE-9D131C6B0936}"/>
              </a:ext>
            </a:extLst>
          </p:cNvPr>
          <p:cNvSpPr txBox="1"/>
          <p:nvPr/>
        </p:nvSpPr>
        <p:spPr>
          <a:xfrm>
            <a:off x="5786984" y="3429000"/>
            <a:ext cx="4836463" cy="2262094"/>
          </a:xfrm>
          <a:prstGeom prst="rect">
            <a:avLst/>
          </a:prstGeom>
          <a:noFill/>
        </p:spPr>
        <p:txBody>
          <a:bodyPr wrap="square" rtlCol="0">
            <a:spAutoFit/>
          </a:bodyPr>
          <a:lstStyle/>
          <a:p>
            <a:pPr algn="just">
              <a:lnSpc>
                <a:spcPct val="150000"/>
              </a:lnSpc>
            </a:pPr>
            <a:r>
              <a:rPr lang="en-GB" sz="2400" b="1" dirty="0">
                <a:latin typeface="HK Grotesk" panose="00000500000000000000" pitchFamily="50" charset="0"/>
              </a:rPr>
              <a:t>Coordinate</a:t>
            </a:r>
            <a:r>
              <a:rPr lang="en-GB" sz="2400" dirty="0">
                <a:latin typeface="HK Grotesk" panose="00000500000000000000" pitchFamily="50" charset="0"/>
              </a:rPr>
              <a:t> </a:t>
            </a:r>
            <a:r>
              <a:rPr lang="en-GB" sz="2400" b="1" dirty="0">
                <a:latin typeface="HK Grotesk" panose="00000500000000000000" pitchFamily="50" charset="0"/>
              </a:rPr>
              <a:t>with family members </a:t>
            </a:r>
            <a:r>
              <a:rPr lang="en-GB" sz="2400" dirty="0">
                <a:latin typeface="HK Grotesk" panose="00000500000000000000" pitchFamily="50" charset="0"/>
              </a:rPr>
              <a:t>to find a wake-up time that gives you the peace necessary for an effective practice.</a:t>
            </a:r>
          </a:p>
        </p:txBody>
      </p:sp>
    </p:spTree>
    <p:extLst>
      <p:ext uri="{BB962C8B-B14F-4D97-AF65-F5344CB8AC3E}">
        <p14:creationId xmlns:p14="http://schemas.microsoft.com/office/powerpoint/2010/main" val="356289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44515F-2DFD-CA25-E4D5-4654DA7D3B5D}"/>
              </a:ext>
            </a:extLst>
          </p:cNvPr>
          <p:cNvSpPr>
            <a:spLocks noGrp="1"/>
          </p:cNvSpPr>
          <p:nvPr>
            <p:ph type="title"/>
          </p:nvPr>
        </p:nvSpPr>
        <p:spPr/>
        <p:txBody>
          <a:bodyPr/>
          <a:lstStyle/>
          <a:p>
            <a:r>
              <a:rPr lang="en-GB" dirty="0">
                <a:latin typeface="HK Grotesk" panose="00000500000000000000" pitchFamily="50" charset="0"/>
              </a:rPr>
              <a:t>References</a:t>
            </a:r>
          </a:p>
        </p:txBody>
      </p:sp>
      <p:sp>
        <p:nvSpPr>
          <p:cNvPr id="6" name="Content Placeholder 5">
            <a:extLst>
              <a:ext uri="{FF2B5EF4-FFF2-40B4-BE49-F238E27FC236}">
                <a16:creationId xmlns:a16="http://schemas.microsoft.com/office/drawing/2014/main" id="{BC9AAB51-CA42-3277-8B58-0C55B9F3D62D}"/>
              </a:ext>
            </a:extLst>
          </p:cNvPr>
          <p:cNvSpPr>
            <a:spLocks noGrp="1"/>
          </p:cNvSpPr>
          <p:nvPr>
            <p:ph idx="1"/>
          </p:nvPr>
        </p:nvSpPr>
        <p:spPr/>
        <p:txBody>
          <a:bodyPr/>
          <a:lstStyle/>
          <a:p>
            <a:r>
              <a:rPr lang="en-GB" dirty="0">
                <a:latin typeface="HK Grotesk" panose="00000500000000000000" pitchFamily="50" charset="0"/>
              </a:rPr>
              <a:t>Baumeister, R. F; </a:t>
            </a:r>
            <a:r>
              <a:rPr lang="en-GB" dirty="0" err="1">
                <a:latin typeface="HK Grotesk" panose="00000500000000000000" pitchFamily="50" charset="0"/>
              </a:rPr>
              <a:t>Bratslavsky</a:t>
            </a:r>
            <a:r>
              <a:rPr lang="en-GB" dirty="0">
                <a:latin typeface="HK Grotesk" panose="00000500000000000000" pitchFamily="50" charset="0"/>
              </a:rPr>
              <a:t>, E; </a:t>
            </a:r>
            <a:r>
              <a:rPr lang="en-GB" dirty="0" err="1">
                <a:latin typeface="HK Grotesk" panose="00000500000000000000" pitchFamily="50" charset="0"/>
              </a:rPr>
              <a:t>Muravan</a:t>
            </a:r>
            <a:r>
              <a:rPr lang="en-GB" dirty="0">
                <a:latin typeface="HK Grotesk" panose="00000500000000000000" pitchFamily="50" charset="0"/>
              </a:rPr>
              <a:t>, M; Tice, D. M. (1998). </a:t>
            </a:r>
            <a:r>
              <a:rPr lang="en-GB" i="1" dirty="0">
                <a:latin typeface="HK Grotesk" panose="00000500000000000000" pitchFamily="50" charset="0"/>
              </a:rPr>
              <a:t>Ego Depletion: Is the Active Self a Limited Resource?</a:t>
            </a:r>
            <a:r>
              <a:rPr lang="en-GB" dirty="0">
                <a:latin typeface="HK Grotesk" panose="00000500000000000000" pitchFamily="50" charset="0"/>
              </a:rPr>
              <a:t> Journal of Personality and Social Psychology, 1998, Vol. 74, No. 5, 1252-1265.</a:t>
            </a:r>
          </a:p>
        </p:txBody>
      </p:sp>
    </p:spTree>
    <p:extLst>
      <p:ext uri="{BB962C8B-B14F-4D97-AF65-F5344CB8AC3E}">
        <p14:creationId xmlns:p14="http://schemas.microsoft.com/office/powerpoint/2010/main" val="2321364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7" name="Flowchart: Connector 6">
            <a:extLst>
              <a:ext uri="{FF2B5EF4-FFF2-40B4-BE49-F238E27FC236}">
                <a16:creationId xmlns:a16="http://schemas.microsoft.com/office/drawing/2014/main" id="{8BD97DB6-EC7E-89A7-47B8-E3710D2E5DA0}"/>
              </a:ext>
            </a:extLst>
          </p:cNvPr>
          <p:cNvSpPr/>
          <p:nvPr/>
        </p:nvSpPr>
        <p:spPr>
          <a:xfrm>
            <a:off x="6816350" y="1096994"/>
            <a:ext cx="4504499" cy="4664010"/>
          </a:xfrm>
          <a:prstGeom prst="flowChartConnector">
            <a:avLst/>
          </a:prstGeom>
          <a:solidFill>
            <a:srgbClr val="FFA4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E838D8C-2AB8-BE19-0C1D-658A9EC1F313}"/>
              </a:ext>
            </a:extLst>
          </p:cNvPr>
          <p:cNvSpPr txBox="1"/>
          <p:nvPr/>
        </p:nvSpPr>
        <p:spPr>
          <a:xfrm>
            <a:off x="7715287" y="2090171"/>
            <a:ext cx="2706624" cy="2677656"/>
          </a:xfrm>
          <a:prstGeom prst="rect">
            <a:avLst/>
          </a:prstGeom>
          <a:noFill/>
        </p:spPr>
        <p:txBody>
          <a:bodyPr wrap="square" rtlCol="0">
            <a:spAutoFit/>
          </a:bodyPr>
          <a:lstStyle/>
          <a:p>
            <a:pPr algn="just"/>
            <a:r>
              <a:rPr lang="en-GB" sz="2400" i="1" dirty="0">
                <a:latin typeface="HK Grotesk" panose="00000500000000000000" pitchFamily="50" charset="0"/>
              </a:rPr>
              <a:t>“To cease or fail at a regimen of self-improvement or reform; </a:t>
            </a:r>
          </a:p>
          <a:p>
            <a:pPr algn="just"/>
            <a:r>
              <a:rPr lang="en-GB" sz="2400" i="1" dirty="0">
                <a:latin typeface="HK Grotesk" panose="00000500000000000000" pitchFamily="50" charset="0"/>
              </a:rPr>
              <a:t>to lapse back into an old habit or addiction.”</a:t>
            </a:r>
          </a:p>
        </p:txBody>
      </p:sp>
      <p:sp>
        <p:nvSpPr>
          <p:cNvPr id="9" name="Title 1">
            <a:extLst>
              <a:ext uri="{FF2B5EF4-FFF2-40B4-BE49-F238E27FC236}">
                <a16:creationId xmlns:a16="http://schemas.microsoft.com/office/drawing/2014/main" id="{17E9E305-E6CA-5094-E50A-561EAC81D6A9}"/>
              </a:ext>
            </a:extLst>
          </p:cNvPr>
          <p:cNvSpPr>
            <a:spLocks noGrp="1"/>
          </p:cNvSpPr>
          <p:nvPr>
            <p:ph type="title"/>
          </p:nvPr>
        </p:nvSpPr>
        <p:spPr>
          <a:xfrm>
            <a:off x="1023345" y="2766218"/>
            <a:ext cx="5598954" cy="1325563"/>
          </a:xfrm>
        </p:spPr>
        <p:txBody>
          <a:bodyPr/>
          <a:lstStyle/>
          <a:p>
            <a:r>
              <a:rPr lang="en-GB" dirty="0">
                <a:latin typeface="HK Grotesk" panose="00000500000000000000" pitchFamily="50" charset="0"/>
              </a:rPr>
              <a:t>to fall off the wagon</a:t>
            </a:r>
          </a:p>
        </p:txBody>
      </p:sp>
    </p:spTree>
    <p:extLst>
      <p:ext uri="{BB962C8B-B14F-4D97-AF65-F5344CB8AC3E}">
        <p14:creationId xmlns:p14="http://schemas.microsoft.com/office/powerpoint/2010/main" val="919045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pic>
        <p:nvPicPr>
          <p:cNvPr id="2" name="Online Media 1" title="Batman: Begins - why do we fall">
            <a:hlinkClick r:id="" action="ppaction://media"/>
            <a:extLst>
              <a:ext uri="{FF2B5EF4-FFF2-40B4-BE49-F238E27FC236}">
                <a16:creationId xmlns:a16="http://schemas.microsoft.com/office/drawing/2014/main" id="{67102AD5-756E-CFFF-68B6-49840409D710}"/>
              </a:ext>
            </a:extLst>
          </p:cNvPr>
          <p:cNvPicPr>
            <a:picLocks noRot="1" noChangeAspect="1"/>
          </p:cNvPicPr>
          <p:nvPr>
            <a:videoFile r:link="rId1"/>
          </p:nvPr>
        </p:nvPicPr>
        <p:blipFill>
          <a:blip r:embed="rId3"/>
          <a:stretch>
            <a:fillRect/>
          </a:stretch>
        </p:blipFill>
        <p:spPr>
          <a:xfrm>
            <a:off x="1998980" y="1114183"/>
            <a:ext cx="8194040" cy="4629633"/>
          </a:xfrm>
          <a:prstGeom prst="rect">
            <a:avLst/>
          </a:prstGeom>
        </p:spPr>
      </p:pic>
    </p:spTree>
    <p:extLst>
      <p:ext uri="{BB962C8B-B14F-4D97-AF65-F5344CB8AC3E}">
        <p14:creationId xmlns:p14="http://schemas.microsoft.com/office/powerpoint/2010/main" val="3240755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1682-AFE8-4F9E-225A-3FC747A84025}"/>
              </a:ext>
            </a:extLst>
          </p:cNvPr>
          <p:cNvSpPr>
            <a:spLocks noGrp="1"/>
          </p:cNvSpPr>
          <p:nvPr>
            <p:ph type="title"/>
          </p:nvPr>
        </p:nvSpPr>
        <p:spPr>
          <a:xfrm>
            <a:off x="1102864" y="2072265"/>
            <a:ext cx="2916936" cy="1325563"/>
          </a:xfrm>
        </p:spPr>
        <p:txBody>
          <a:bodyPr/>
          <a:lstStyle/>
          <a:p>
            <a:r>
              <a:rPr lang="en-GB" dirty="0">
                <a:latin typeface="HK Grotesk" panose="00000500000000000000" pitchFamily="50" charset="0"/>
              </a:rPr>
              <a:t>Problem:</a:t>
            </a:r>
          </a:p>
        </p:txBody>
      </p:sp>
      <p:sp>
        <p:nvSpPr>
          <p:cNvPr id="7" name="Teardrop 6">
            <a:extLst>
              <a:ext uri="{FF2B5EF4-FFF2-40B4-BE49-F238E27FC236}">
                <a16:creationId xmlns:a16="http://schemas.microsoft.com/office/drawing/2014/main" id="{306693A2-FAFC-9D07-5F58-9C6272C5F2B1}"/>
              </a:ext>
              <a:ext uri="{C183D7F6-B498-43B3-948B-1728B52AA6E4}">
                <adec:decorative xmlns:adec="http://schemas.microsoft.com/office/drawing/2017/decorative" val="1"/>
              </a:ext>
            </a:extLst>
          </p:cNvPr>
          <p:cNvSpPr/>
          <p:nvPr/>
        </p:nvSpPr>
        <p:spPr>
          <a:xfrm>
            <a:off x="5856234" y="0"/>
            <a:ext cx="6335765" cy="5949696"/>
          </a:xfrm>
          <a:prstGeom prst="teardrop">
            <a:avLst/>
          </a:prstGeom>
          <a:solidFill>
            <a:srgbClr val="FFC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F8A0D10D-1152-B9E6-A78D-32625A0EFFB3}"/>
              </a:ext>
            </a:extLst>
          </p:cNvPr>
          <p:cNvSpPr txBox="1"/>
          <p:nvPr/>
        </p:nvSpPr>
        <p:spPr>
          <a:xfrm>
            <a:off x="1102864" y="3133604"/>
            <a:ext cx="4029968" cy="2262094"/>
          </a:xfrm>
          <a:prstGeom prst="rect">
            <a:avLst/>
          </a:prstGeom>
          <a:noFill/>
        </p:spPr>
        <p:txBody>
          <a:bodyPr wrap="square" rtlCol="0">
            <a:spAutoFit/>
          </a:bodyPr>
          <a:lstStyle/>
          <a:p>
            <a:pPr algn="just">
              <a:lnSpc>
                <a:spcPct val="150000"/>
              </a:lnSpc>
            </a:pPr>
            <a:r>
              <a:rPr lang="en-GB" sz="2400" dirty="0">
                <a:latin typeface="HK Grotesk" panose="00000500000000000000" pitchFamily="50" charset="0"/>
              </a:rPr>
              <a:t>My meditation habit suffers from interruptions, resulting in extended periods without practising.</a:t>
            </a:r>
          </a:p>
        </p:txBody>
      </p:sp>
      <p:sp>
        <p:nvSpPr>
          <p:cNvPr id="9" name="Title 1">
            <a:extLst>
              <a:ext uri="{FF2B5EF4-FFF2-40B4-BE49-F238E27FC236}">
                <a16:creationId xmlns:a16="http://schemas.microsoft.com/office/drawing/2014/main" id="{6E3238B3-0D1E-C759-F66B-6AE90C02107E}"/>
              </a:ext>
            </a:extLst>
          </p:cNvPr>
          <p:cNvSpPr txBox="1">
            <a:spLocks/>
          </p:cNvSpPr>
          <p:nvPr/>
        </p:nvSpPr>
        <p:spPr>
          <a:xfrm>
            <a:off x="7419344" y="730885"/>
            <a:ext cx="29169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atin typeface="HK Grotesk" panose="00000500000000000000" pitchFamily="50" charset="0"/>
              </a:rPr>
              <a:t>Solution:</a:t>
            </a:r>
          </a:p>
        </p:txBody>
      </p:sp>
      <p:sp>
        <p:nvSpPr>
          <p:cNvPr id="10" name="TextBox 9">
            <a:extLst>
              <a:ext uri="{FF2B5EF4-FFF2-40B4-BE49-F238E27FC236}">
                <a16:creationId xmlns:a16="http://schemas.microsoft.com/office/drawing/2014/main" id="{6E951908-ABED-4A90-4EAD-5E241BE8A7EC}"/>
              </a:ext>
            </a:extLst>
          </p:cNvPr>
          <p:cNvSpPr txBox="1"/>
          <p:nvPr/>
        </p:nvSpPr>
        <p:spPr>
          <a:xfrm>
            <a:off x="7419344" y="1792224"/>
            <a:ext cx="3669792" cy="2262094"/>
          </a:xfrm>
          <a:prstGeom prst="rect">
            <a:avLst/>
          </a:prstGeom>
          <a:noFill/>
        </p:spPr>
        <p:txBody>
          <a:bodyPr wrap="square" rtlCol="0">
            <a:spAutoFit/>
          </a:bodyPr>
          <a:lstStyle/>
          <a:p>
            <a:pPr algn="just">
              <a:lnSpc>
                <a:spcPct val="150000"/>
              </a:lnSpc>
            </a:pPr>
            <a:r>
              <a:rPr lang="en-GB" sz="2400" dirty="0">
                <a:latin typeface="HK Grotesk" panose="00000500000000000000" pitchFamily="50" charset="0"/>
              </a:rPr>
              <a:t>Wake up earlier than everyone else in the house and meditate first thing in the morning.</a:t>
            </a:r>
          </a:p>
        </p:txBody>
      </p:sp>
    </p:spTree>
    <p:extLst>
      <p:ext uri="{BB962C8B-B14F-4D97-AF65-F5344CB8AC3E}">
        <p14:creationId xmlns:p14="http://schemas.microsoft.com/office/powerpoint/2010/main" val="38498167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011F9945-284B-DBAA-28F6-F6987A023A8B}"/>
              </a:ext>
            </a:extLst>
          </p:cNvPr>
          <p:cNvGraphicFramePr>
            <a:graphicFrameLocks noGrp="1"/>
          </p:cNvGraphicFramePr>
          <p:nvPr>
            <p:ph idx="1"/>
            <p:extLst>
              <p:ext uri="{D42A27DB-BD31-4B8C-83A1-F6EECF244321}">
                <p14:modId xmlns:p14="http://schemas.microsoft.com/office/powerpoint/2010/main" val="7812063"/>
              </p:ext>
            </p:extLst>
          </p:nvPr>
        </p:nvGraphicFramePr>
        <p:xfrm>
          <a:off x="1858676" y="737585"/>
          <a:ext cx="8474647" cy="5382830"/>
        </p:xfrm>
        <a:graphic>
          <a:graphicData uri="http://schemas.openxmlformats.org/drawingml/2006/chart">
            <c:chart xmlns:c="http://schemas.openxmlformats.org/drawingml/2006/chart" xmlns:r="http://schemas.openxmlformats.org/officeDocument/2006/relationships" r:id="rId2"/>
          </a:graphicData>
        </a:graphic>
      </p:graphicFrame>
      <p:sp>
        <p:nvSpPr>
          <p:cNvPr id="3" name="Oval 2">
            <a:extLst>
              <a:ext uri="{FF2B5EF4-FFF2-40B4-BE49-F238E27FC236}">
                <a16:creationId xmlns:a16="http://schemas.microsoft.com/office/drawing/2014/main" id="{972BF9BE-B704-0E83-2579-17EC751C00D4}"/>
              </a:ext>
            </a:extLst>
          </p:cNvPr>
          <p:cNvSpPr/>
          <p:nvPr/>
        </p:nvSpPr>
        <p:spPr>
          <a:xfrm flipH="1">
            <a:off x="7485888" y="963167"/>
            <a:ext cx="3218688" cy="5157247"/>
          </a:xfrm>
          <a:custGeom>
            <a:avLst/>
            <a:gdLst>
              <a:gd name="connsiteX0" fmla="*/ 0 w 3218688"/>
              <a:gd name="connsiteY0" fmla="*/ 2578624 h 5157247"/>
              <a:gd name="connsiteX1" fmla="*/ 1609344 w 3218688"/>
              <a:gd name="connsiteY1" fmla="*/ 0 h 5157247"/>
              <a:gd name="connsiteX2" fmla="*/ 3218688 w 3218688"/>
              <a:gd name="connsiteY2" fmla="*/ 2578624 h 5157247"/>
              <a:gd name="connsiteX3" fmla="*/ 1609344 w 3218688"/>
              <a:gd name="connsiteY3" fmla="*/ 5157248 h 5157247"/>
              <a:gd name="connsiteX4" fmla="*/ 0 w 3218688"/>
              <a:gd name="connsiteY4" fmla="*/ 2578624 h 5157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8688" h="5157247" extrusionOk="0">
                <a:moveTo>
                  <a:pt x="0" y="2578624"/>
                </a:moveTo>
                <a:cubicBezTo>
                  <a:pt x="48914" y="1011675"/>
                  <a:pt x="740277" y="9517"/>
                  <a:pt x="1609344" y="0"/>
                </a:cubicBezTo>
                <a:cubicBezTo>
                  <a:pt x="2629191" y="-227102"/>
                  <a:pt x="3327542" y="1268729"/>
                  <a:pt x="3218688" y="2578624"/>
                </a:cubicBezTo>
                <a:cubicBezTo>
                  <a:pt x="3108878" y="3919849"/>
                  <a:pt x="2617567" y="5273529"/>
                  <a:pt x="1609344" y="5157248"/>
                </a:cubicBezTo>
                <a:cubicBezTo>
                  <a:pt x="551206" y="5287726"/>
                  <a:pt x="-239164" y="3965925"/>
                  <a:pt x="0" y="2578624"/>
                </a:cubicBezTo>
                <a:close/>
              </a:path>
            </a:pathLst>
          </a:custGeom>
          <a:noFill/>
          <a:ln w="76200">
            <a:solidFill>
              <a:srgbClr val="0C6FF9"/>
            </a:solidFill>
            <a:extLst>
              <a:ext uri="{C807C97D-BFC1-408E-A445-0C87EB9F89A2}">
                <ask:lineSketchStyleProps xmlns:ask="http://schemas.microsoft.com/office/drawing/2018/sketchyshapes" sd="175827422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4244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C42B8489-4805-84CF-D16C-4D0B0CF61B26}"/>
              </a:ext>
            </a:extLst>
          </p:cNvPr>
          <p:cNvSpPr/>
          <p:nvPr/>
        </p:nvSpPr>
        <p:spPr>
          <a:xfrm flipH="1">
            <a:off x="6364224" y="569976"/>
            <a:ext cx="5827776" cy="5718048"/>
          </a:xfrm>
          <a:prstGeom prst="flowChartDelay">
            <a:avLst/>
          </a:prstGeom>
          <a:solidFill>
            <a:srgbClr val="FFA4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17E9E305-E6CA-5094-E50A-561EAC81D6A9}"/>
              </a:ext>
            </a:extLst>
          </p:cNvPr>
          <p:cNvSpPr>
            <a:spLocks noGrp="1"/>
          </p:cNvSpPr>
          <p:nvPr>
            <p:ph type="title"/>
          </p:nvPr>
        </p:nvSpPr>
        <p:spPr>
          <a:xfrm>
            <a:off x="7754112" y="1371415"/>
            <a:ext cx="3316224" cy="1325563"/>
          </a:xfrm>
        </p:spPr>
        <p:txBody>
          <a:bodyPr/>
          <a:lstStyle/>
          <a:p>
            <a:r>
              <a:rPr lang="en-GB" dirty="0">
                <a:latin typeface="HK Grotesk" panose="00000500000000000000" pitchFamily="50" charset="0"/>
              </a:rPr>
              <a:t>Hypothesis:</a:t>
            </a:r>
          </a:p>
        </p:txBody>
      </p:sp>
      <p:sp>
        <p:nvSpPr>
          <p:cNvPr id="8" name="TextBox 7">
            <a:extLst>
              <a:ext uri="{FF2B5EF4-FFF2-40B4-BE49-F238E27FC236}">
                <a16:creationId xmlns:a16="http://schemas.microsoft.com/office/drawing/2014/main" id="{7E838D8C-2AB8-BE19-0C1D-658A9EC1F313}"/>
              </a:ext>
            </a:extLst>
          </p:cNvPr>
          <p:cNvSpPr txBox="1"/>
          <p:nvPr/>
        </p:nvSpPr>
        <p:spPr>
          <a:xfrm>
            <a:off x="7729727" y="2670493"/>
            <a:ext cx="3608833" cy="2816092"/>
          </a:xfrm>
          <a:prstGeom prst="rect">
            <a:avLst/>
          </a:prstGeom>
          <a:noFill/>
        </p:spPr>
        <p:txBody>
          <a:bodyPr wrap="square" rtlCol="0">
            <a:spAutoFit/>
          </a:bodyPr>
          <a:lstStyle/>
          <a:p>
            <a:pPr algn="just">
              <a:lnSpc>
                <a:spcPct val="150000"/>
              </a:lnSpc>
            </a:pPr>
            <a:r>
              <a:rPr lang="en-GB" sz="2400" dirty="0">
                <a:latin typeface="HK Grotesk" panose="00000500000000000000" pitchFamily="50" charset="0"/>
              </a:rPr>
              <a:t>If I can’t practice in an isolated space, there is an </a:t>
            </a:r>
            <a:r>
              <a:rPr lang="en-GB" sz="2400" b="1" dirty="0">
                <a:latin typeface="HK Grotesk" panose="00000500000000000000" pitchFamily="50" charset="0"/>
              </a:rPr>
              <a:t>increased probability</a:t>
            </a:r>
            <a:r>
              <a:rPr lang="en-GB" sz="2400" dirty="0">
                <a:latin typeface="HK Grotesk" panose="00000500000000000000" pitchFamily="50" charset="0"/>
              </a:rPr>
              <a:t> that I will miss my meditation practice.</a:t>
            </a:r>
          </a:p>
        </p:txBody>
      </p:sp>
      <p:sp>
        <p:nvSpPr>
          <p:cNvPr id="3" name="TextBox 2">
            <a:extLst>
              <a:ext uri="{FF2B5EF4-FFF2-40B4-BE49-F238E27FC236}">
                <a16:creationId xmlns:a16="http://schemas.microsoft.com/office/drawing/2014/main" id="{50F351AB-51CD-70DD-93B0-4F14BDC35DD4}"/>
              </a:ext>
            </a:extLst>
          </p:cNvPr>
          <p:cNvSpPr txBox="1"/>
          <p:nvPr/>
        </p:nvSpPr>
        <p:spPr>
          <a:xfrm>
            <a:off x="1121664" y="1683746"/>
            <a:ext cx="3828288" cy="3490507"/>
          </a:xfrm>
          <a:prstGeom prst="rect">
            <a:avLst/>
          </a:prstGeom>
          <a:noFill/>
        </p:spPr>
        <p:txBody>
          <a:bodyPr wrap="square" rtlCol="0">
            <a:spAutoFit/>
          </a:bodyPr>
          <a:lstStyle/>
          <a:p>
            <a:r>
              <a:rPr kumimoji="0" lang="en-GB" sz="4400" b="0" i="0" u="none" strike="noStrike" kern="1200" cap="none" spc="0" normalizeH="0" baseline="0" noProof="0" dirty="0">
                <a:ln>
                  <a:noFill/>
                </a:ln>
                <a:solidFill>
                  <a:prstClr val="black"/>
                </a:solidFill>
                <a:effectLst/>
                <a:uLnTx/>
                <a:uFillTx/>
                <a:latin typeface="HK Grotesk" panose="00000500000000000000" pitchFamily="50" charset="0"/>
                <a:ea typeface="+mj-ea"/>
                <a:cs typeface="+mj-cs"/>
              </a:rPr>
              <a:t>Observation:</a:t>
            </a:r>
          </a:p>
          <a:p>
            <a:pPr>
              <a:lnSpc>
                <a:spcPct val="150000"/>
              </a:lnSpc>
            </a:pPr>
            <a:endParaRPr lang="en-GB" sz="2400" dirty="0">
              <a:solidFill>
                <a:prstClr val="black"/>
              </a:solidFill>
              <a:latin typeface="HK Grotesk" panose="00000500000000000000" pitchFamily="50" charset="0"/>
              <a:ea typeface="+mj-ea"/>
              <a:cs typeface="+mj-cs"/>
            </a:endParaRPr>
          </a:p>
          <a:p>
            <a:pPr algn="just">
              <a:lnSpc>
                <a:spcPct val="150000"/>
              </a:lnSpc>
            </a:pPr>
            <a:r>
              <a:rPr lang="en-GB" sz="2400" dirty="0">
                <a:solidFill>
                  <a:prstClr val="black"/>
                </a:solidFill>
                <a:latin typeface="HK Grotesk" panose="00000500000000000000" pitchFamily="50" charset="0"/>
                <a:ea typeface="+mj-ea"/>
                <a:cs typeface="+mj-cs"/>
              </a:rPr>
              <a:t>There was a </a:t>
            </a:r>
            <a:r>
              <a:rPr lang="en-GB" sz="2400" b="1" dirty="0">
                <a:solidFill>
                  <a:prstClr val="black"/>
                </a:solidFill>
                <a:latin typeface="HK Grotesk" panose="00000500000000000000" pitchFamily="50" charset="0"/>
                <a:ea typeface="+mj-ea"/>
                <a:cs typeface="+mj-cs"/>
              </a:rPr>
              <a:t>significant increase</a:t>
            </a:r>
            <a:r>
              <a:rPr lang="en-GB" sz="2400" dirty="0">
                <a:solidFill>
                  <a:prstClr val="black"/>
                </a:solidFill>
                <a:latin typeface="HK Grotesk" panose="00000500000000000000" pitchFamily="50" charset="0"/>
                <a:ea typeface="+mj-ea"/>
                <a:cs typeface="+mj-cs"/>
              </a:rPr>
              <a:t> in the number of interruptions after my mother arrived.</a:t>
            </a:r>
            <a:endParaRPr lang="en-GB" sz="2400" dirty="0"/>
          </a:p>
        </p:txBody>
      </p:sp>
    </p:spTree>
    <p:extLst>
      <p:ext uri="{BB962C8B-B14F-4D97-AF65-F5344CB8AC3E}">
        <p14:creationId xmlns:p14="http://schemas.microsoft.com/office/powerpoint/2010/main" val="14071413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8"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D305D0C2-8F76-E9E8-9132-6734CEBA833F}"/>
              </a:ext>
            </a:extLst>
          </p:cNvPr>
          <p:cNvGraphicFramePr>
            <a:graphicFrameLocks noGrp="1"/>
          </p:cNvGraphicFramePr>
          <p:nvPr/>
        </p:nvGraphicFramePr>
        <p:xfrm>
          <a:off x="1453444" y="399815"/>
          <a:ext cx="9285111" cy="6058370"/>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a:extLst>
              <a:ext uri="{FF2B5EF4-FFF2-40B4-BE49-F238E27FC236}">
                <a16:creationId xmlns:a16="http://schemas.microsoft.com/office/drawing/2014/main" id="{DC0AABFA-D897-784C-62BB-13AA6C7C75C3}"/>
              </a:ext>
            </a:extLst>
          </p:cNvPr>
          <p:cNvSpPr/>
          <p:nvPr/>
        </p:nvSpPr>
        <p:spPr>
          <a:xfrm>
            <a:off x="5230368" y="3706368"/>
            <a:ext cx="1109472" cy="2292096"/>
          </a:xfrm>
          <a:custGeom>
            <a:avLst/>
            <a:gdLst>
              <a:gd name="connsiteX0" fmla="*/ 0 w 1109472"/>
              <a:gd name="connsiteY0" fmla="*/ 1146048 h 2292096"/>
              <a:gd name="connsiteX1" fmla="*/ 554736 w 1109472"/>
              <a:gd name="connsiteY1" fmla="*/ 0 h 2292096"/>
              <a:gd name="connsiteX2" fmla="*/ 1109472 w 1109472"/>
              <a:gd name="connsiteY2" fmla="*/ 1146048 h 2292096"/>
              <a:gd name="connsiteX3" fmla="*/ 554736 w 1109472"/>
              <a:gd name="connsiteY3" fmla="*/ 2292096 h 2292096"/>
              <a:gd name="connsiteX4" fmla="*/ 0 w 1109472"/>
              <a:gd name="connsiteY4" fmla="*/ 1146048 h 229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9472" h="2292096" extrusionOk="0">
                <a:moveTo>
                  <a:pt x="0" y="1146048"/>
                </a:moveTo>
                <a:cubicBezTo>
                  <a:pt x="16307" y="476844"/>
                  <a:pt x="244138" y="-6283"/>
                  <a:pt x="554736" y="0"/>
                </a:cubicBezTo>
                <a:cubicBezTo>
                  <a:pt x="866938" y="31581"/>
                  <a:pt x="1002942" y="497050"/>
                  <a:pt x="1109472" y="1146048"/>
                </a:cubicBezTo>
                <a:cubicBezTo>
                  <a:pt x="1112145" y="1792438"/>
                  <a:pt x="855558" y="2310781"/>
                  <a:pt x="554736" y="2292096"/>
                </a:cubicBezTo>
                <a:cubicBezTo>
                  <a:pt x="168806" y="2260530"/>
                  <a:pt x="-18019" y="1811184"/>
                  <a:pt x="0" y="1146048"/>
                </a:cubicBezTo>
                <a:close/>
              </a:path>
            </a:pathLst>
          </a:custGeom>
          <a:noFill/>
          <a:ln w="76200">
            <a:solidFill>
              <a:srgbClr val="0C6FF9"/>
            </a:solidFill>
            <a:extLst>
              <a:ext uri="{C807C97D-BFC1-408E-A445-0C87EB9F89A2}">
                <ask:lineSketchStyleProps xmlns:ask="http://schemas.microsoft.com/office/drawing/2018/sketchyshapes" sd="2354738309">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EFFB5D14-8C31-18DC-3462-2ABCB3C06295}"/>
              </a:ext>
            </a:extLst>
          </p:cNvPr>
          <p:cNvSpPr/>
          <p:nvPr/>
        </p:nvSpPr>
        <p:spPr>
          <a:xfrm>
            <a:off x="7308905" y="4072128"/>
            <a:ext cx="860835" cy="1926336"/>
          </a:xfrm>
          <a:custGeom>
            <a:avLst/>
            <a:gdLst>
              <a:gd name="connsiteX0" fmla="*/ 0 w 860835"/>
              <a:gd name="connsiteY0" fmla="*/ 963168 h 1926336"/>
              <a:gd name="connsiteX1" fmla="*/ 430418 w 860835"/>
              <a:gd name="connsiteY1" fmla="*/ 0 h 1926336"/>
              <a:gd name="connsiteX2" fmla="*/ 860836 w 860835"/>
              <a:gd name="connsiteY2" fmla="*/ 963168 h 1926336"/>
              <a:gd name="connsiteX3" fmla="*/ 430418 w 860835"/>
              <a:gd name="connsiteY3" fmla="*/ 1926336 h 1926336"/>
              <a:gd name="connsiteX4" fmla="*/ 0 w 860835"/>
              <a:gd name="connsiteY4" fmla="*/ 963168 h 192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835" h="1926336" extrusionOk="0">
                <a:moveTo>
                  <a:pt x="0" y="963168"/>
                </a:moveTo>
                <a:cubicBezTo>
                  <a:pt x="11679" y="405257"/>
                  <a:pt x="184193" y="-12656"/>
                  <a:pt x="430418" y="0"/>
                </a:cubicBezTo>
                <a:cubicBezTo>
                  <a:pt x="674508" y="34544"/>
                  <a:pt x="783552" y="419579"/>
                  <a:pt x="860836" y="963168"/>
                </a:cubicBezTo>
                <a:cubicBezTo>
                  <a:pt x="864297" y="1512515"/>
                  <a:pt x="659411" y="1955691"/>
                  <a:pt x="430418" y="1926336"/>
                </a:cubicBezTo>
                <a:cubicBezTo>
                  <a:pt x="167432" y="1916309"/>
                  <a:pt x="-40979" y="1568319"/>
                  <a:pt x="0" y="963168"/>
                </a:cubicBezTo>
                <a:close/>
              </a:path>
            </a:pathLst>
          </a:custGeom>
          <a:noFill/>
          <a:ln w="76200">
            <a:solidFill>
              <a:srgbClr val="0C6FF9"/>
            </a:solidFill>
            <a:extLst>
              <a:ext uri="{C807C97D-BFC1-408E-A445-0C87EB9F89A2}">
                <ask:lineSketchStyleProps xmlns:ask="http://schemas.microsoft.com/office/drawing/2018/sketchyshapes" sd="2354738309">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EB6B11B2-4143-19B2-6B62-C9AAB45EE9D6}"/>
              </a:ext>
            </a:extLst>
          </p:cNvPr>
          <p:cNvSpPr/>
          <p:nvPr/>
        </p:nvSpPr>
        <p:spPr>
          <a:xfrm>
            <a:off x="8228102" y="3706368"/>
            <a:ext cx="1226045" cy="2292096"/>
          </a:xfrm>
          <a:custGeom>
            <a:avLst/>
            <a:gdLst>
              <a:gd name="connsiteX0" fmla="*/ 0 w 1226045"/>
              <a:gd name="connsiteY0" fmla="*/ 1146048 h 2292096"/>
              <a:gd name="connsiteX1" fmla="*/ 613023 w 1226045"/>
              <a:gd name="connsiteY1" fmla="*/ 0 h 2292096"/>
              <a:gd name="connsiteX2" fmla="*/ 1226046 w 1226045"/>
              <a:gd name="connsiteY2" fmla="*/ 1146048 h 2292096"/>
              <a:gd name="connsiteX3" fmla="*/ 613023 w 1226045"/>
              <a:gd name="connsiteY3" fmla="*/ 2292096 h 2292096"/>
              <a:gd name="connsiteX4" fmla="*/ 0 w 1226045"/>
              <a:gd name="connsiteY4" fmla="*/ 1146048 h 229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45" h="2292096" extrusionOk="0">
                <a:moveTo>
                  <a:pt x="0" y="1146048"/>
                </a:moveTo>
                <a:cubicBezTo>
                  <a:pt x="20164" y="468268"/>
                  <a:pt x="253934" y="-30517"/>
                  <a:pt x="613023" y="0"/>
                </a:cubicBezTo>
                <a:cubicBezTo>
                  <a:pt x="962405" y="58605"/>
                  <a:pt x="1150366" y="501699"/>
                  <a:pt x="1226046" y="1146048"/>
                </a:cubicBezTo>
                <a:cubicBezTo>
                  <a:pt x="1234817" y="1823105"/>
                  <a:pt x="945038" y="2314139"/>
                  <a:pt x="613023" y="2292096"/>
                </a:cubicBezTo>
                <a:cubicBezTo>
                  <a:pt x="235129" y="2276491"/>
                  <a:pt x="-14886" y="1805587"/>
                  <a:pt x="0" y="1146048"/>
                </a:cubicBezTo>
                <a:close/>
              </a:path>
            </a:pathLst>
          </a:custGeom>
          <a:noFill/>
          <a:ln w="76200">
            <a:solidFill>
              <a:srgbClr val="0C6FF9"/>
            </a:solidFill>
            <a:extLst>
              <a:ext uri="{C807C97D-BFC1-408E-A445-0C87EB9F89A2}">
                <ask:lineSketchStyleProps xmlns:ask="http://schemas.microsoft.com/office/drawing/2018/sketchyshapes" sd="2354738309">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11625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1000"/>
                                        <p:tgtEl>
                                          <p:spTgt spid="7"/>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C42B8489-4805-84CF-D16C-4D0B0CF61B26}"/>
              </a:ext>
            </a:extLst>
          </p:cNvPr>
          <p:cNvSpPr/>
          <p:nvPr/>
        </p:nvSpPr>
        <p:spPr>
          <a:xfrm flipH="1">
            <a:off x="6364224" y="533400"/>
            <a:ext cx="5827776" cy="5718048"/>
          </a:xfrm>
          <a:prstGeom prst="flowChartDelay">
            <a:avLst/>
          </a:prstGeom>
          <a:solidFill>
            <a:srgbClr val="FFA4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17E9E305-E6CA-5094-E50A-561EAC81D6A9}"/>
              </a:ext>
            </a:extLst>
          </p:cNvPr>
          <p:cNvSpPr>
            <a:spLocks noGrp="1"/>
          </p:cNvSpPr>
          <p:nvPr>
            <p:ph type="title"/>
          </p:nvPr>
        </p:nvSpPr>
        <p:spPr>
          <a:xfrm>
            <a:off x="7327392" y="1987294"/>
            <a:ext cx="3316224" cy="780289"/>
          </a:xfrm>
        </p:spPr>
        <p:txBody>
          <a:bodyPr/>
          <a:lstStyle/>
          <a:p>
            <a:r>
              <a:rPr lang="en-GB" dirty="0">
                <a:latin typeface="HK Grotesk" panose="00000500000000000000" pitchFamily="50" charset="0"/>
              </a:rPr>
              <a:t>Hypothesis:</a:t>
            </a:r>
          </a:p>
        </p:txBody>
      </p:sp>
      <p:sp>
        <p:nvSpPr>
          <p:cNvPr id="3" name="TextBox 2">
            <a:extLst>
              <a:ext uri="{FF2B5EF4-FFF2-40B4-BE49-F238E27FC236}">
                <a16:creationId xmlns:a16="http://schemas.microsoft.com/office/drawing/2014/main" id="{E3540917-80C1-D651-6EBC-DB5059773EE3}"/>
              </a:ext>
            </a:extLst>
          </p:cNvPr>
          <p:cNvSpPr txBox="1"/>
          <p:nvPr/>
        </p:nvSpPr>
        <p:spPr>
          <a:xfrm>
            <a:off x="7327392" y="3236370"/>
            <a:ext cx="4047744" cy="1708096"/>
          </a:xfrm>
          <a:prstGeom prst="rect">
            <a:avLst/>
          </a:prstGeom>
          <a:noFill/>
        </p:spPr>
        <p:txBody>
          <a:bodyPr wrap="square" rtlCol="0">
            <a:spAutoFit/>
          </a:bodyPr>
          <a:lstStyle/>
          <a:p>
            <a:pPr algn="just">
              <a:lnSpc>
                <a:spcPct val="150000"/>
              </a:lnSpc>
            </a:pPr>
            <a:r>
              <a:rPr lang="en-GB" sz="2400" dirty="0">
                <a:latin typeface="HK Grotesk" panose="00000500000000000000" pitchFamily="50" charset="0"/>
              </a:rPr>
              <a:t>If I miss a day of meditation practice, it is </a:t>
            </a:r>
            <a:r>
              <a:rPr lang="en-GB" sz="2400" b="1" dirty="0">
                <a:latin typeface="HK Grotesk" panose="00000500000000000000" pitchFamily="50" charset="0"/>
              </a:rPr>
              <a:t>more probable</a:t>
            </a:r>
            <a:r>
              <a:rPr lang="en-GB" sz="2400" dirty="0">
                <a:latin typeface="HK Grotesk" panose="00000500000000000000" pitchFamily="50" charset="0"/>
              </a:rPr>
              <a:t> that I will miss another day.</a:t>
            </a:r>
          </a:p>
        </p:txBody>
      </p:sp>
      <p:sp>
        <p:nvSpPr>
          <p:cNvPr id="4" name="TextBox 3">
            <a:extLst>
              <a:ext uri="{FF2B5EF4-FFF2-40B4-BE49-F238E27FC236}">
                <a16:creationId xmlns:a16="http://schemas.microsoft.com/office/drawing/2014/main" id="{EACEC520-6CEF-8358-6151-B3CE8D707E99}"/>
              </a:ext>
            </a:extLst>
          </p:cNvPr>
          <p:cNvSpPr txBox="1"/>
          <p:nvPr/>
        </p:nvSpPr>
        <p:spPr>
          <a:xfrm>
            <a:off x="816864" y="1987295"/>
            <a:ext cx="3730752" cy="2505622"/>
          </a:xfrm>
          <a:prstGeom prst="rect">
            <a:avLst/>
          </a:prstGeom>
          <a:noFill/>
        </p:spPr>
        <p:txBody>
          <a:bodyPr wrap="square" rtlCol="0">
            <a:spAutoFit/>
          </a:bodyPr>
          <a:lstStyle/>
          <a:p>
            <a:pPr>
              <a:spcAft>
                <a:spcPts val="1200"/>
              </a:spcAft>
            </a:pPr>
            <a:r>
              <a:rPr kumimoji="0" lang="en-GB" sz="4400" b="0" i="0" u="none" strike="noStrike" kern="1200" cap="none" spc="0" normalizeH="0" baseline="0" noProof="0" dirty="0">
                <a:ln>
                  <a:noFill/>
                </a:ln>
                <a:solidFill>
                  <a:prstClr val="black"/>
                </a:solidFill>
                <a:effectLst/>
                <a:uLnTx/>
                <a:uFillTx/>
                <a:latin typeface="HK Grotesk" panose="00000500000000000000" pitchFamily="50" charset="0"/>
                <a:ea typeface="+mj-ea"/>
                <a:cs typeface="+mj-cs"/>
              </a:rPr>
              <a:t>Observation:</a:t>
            </a:r>
          </a:p>
          <a:p>
            <a:pPr>
              <a:spcAft>
                <a:spcPts val="1200"/>
              </a:spcAft>
            </a:pPr>
            <a:endParaRPr lang="en-GB" sz="2400" dirty="0">
              <a:solidFill>
                <a:prstClr val="black"/>
              </a:solidFill>
              <a:latin typeface="HK Grotesk" panose="00000500000000000000" pitchFamily="50" charset="0"/>
              <a:ea typeface="+mj-ea"/>
              <a:cs typeface="+mj-cs"/>
            </a:endParaRPr>
          </a:p>
          <a:p>
            <a:pPr algn="just">
              <a:lnSpc>
                <a:spcPct val="150000"/>
              </a:lnSpc>
            </a:pPr>
            <a:r>
              <a:rPr lang="en-GB" sz="2400" dirty="0">
                <a:solidFill>
                  <a:prstClr val="black"/>
                </a:solidFill>
                <a:latin typeface="HK Grotesk" panose="00000500000000000000" pitchFamily="50" charset="0"/>
                <a:ea typeface="+mj-ea"/>
                <a:cs typeface="+mj-cs"/>
              </a:rPr>
              <a:t>Most of the interruptions appear to occur in twos.</a:t>
            </a:r>
            <a:endParaRPr lang="en-GB" sz="2400" dirty="0"/>
          </a:p>
        </p:txBody>
      </p:sp>
    </p:spTree>
    <p:extLst>
      <p:ext uri="{BB962C8B-B14F-4D97-AF65-F5344CB8AC3E}">
        <p14:creationId xmlns:p14="http://schemas.microsoft.com/office/powerpoint/2010/main" val="39318839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1682-AFE8-4F9E-225A-3FC747A84025}"/>
              </a:ext>
            </a:extLst>
          </p:cNvPr>
          <p:cNvSpPr>
            <a:spLocks noGrp="1"/>
          </p:cNvSpPr>
          <p:nvPr>
            <p:ph type="title"/>
          </p:nvPr>
        </p:nvSpPr>
        <p:spPr>
          <a:xfrm>
            <a:off x="1899578" y="2423967"/>
            <a:ext cx="4135462" cy="614892"/>
          </a:xfrm>
        </p:spPr>
        <p:txBody>
          <a:bodyPr/>
          <a:lstStyle/>
          <a:p>
            <a:r>
              <a:rPr lang="en-GB" dirty="0">
                <a:latin typeface="HK Grotesk" panose="00000500000000000000" pitchFamily="50" charset="0"/>
              </a:rPr>
              <a:t>Willpower is a </a:t>
            </a:r>
            <a:r>
              <a:rPr lang="en-GB" b="1" dirty="0">
                <a:latin typeface="HK Grotesk" panose="00000500000000000000" pitchFamily="50" charset="0"/>
              </a:rPr>
              <a:t>trait</a:t>
            </a:r>
            <a:r>
              <a:rPr lang="en-GB" dirty="0">
                <a:latin typeface="HK Grotesk" panose="00000500000000000000" pitchFamily="50" charset="0"/>
              </a:rPr>
              <a:t> </a:t>
            </a:r>
          </a:p>
        </p:txBody>
      </p:sp>
      <p:sp>
        <p:nvSpPr>
          <p:cNvPr id="9" name="Title 1">
            <a:extLst>
              <a:ext uri="{FF2B5EF4-FFF2-40B4-BE49-F238E27FC236}">
                <a16:creationId xmlns:a16="http://schemas.microsoft.com/office/drawing/2014/main" id="{4C9E93B8-E13D-905F-552C-7A79343385D8}"/>
              </a:ext>
            </a:extLst>
          </p:cNvPr>
          <p:cNvSpPr txBox="1">
            <a:spLocks/>
          </p:cNvSpPr>
          <p:nvPr/>
        </p:nvSpPr>
        <p:spPr>
          <a:xfrm>
            <a:off x="3888061" y="3356650"/>
            <a:ext cx="6141046" cy="61489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GB" sz="4000" dirty="0">
                <a:latin typeface="HK Grotesk" panose="00000500000000000000" pitchFamily="50" charset="0"/>
              </a:rPr>
              <a:t>Willpower is a </a:t>
            </a:r>
            <a:r>
              <a:rPr lang="en-GB" sz="4000" b="1" dirty="0">
                <a:latin typeface="HK Grotesk" panose="00000500000000000000" pitchFamily="50" charset="0"/>
              </a:rPr>
              <a:t>resource</a:t>
            </a:r>
            <a:r>
              <a:rPr lang="en-GB" sz="4000" dirty="0">
                <a:latin typeface="HK Grotesk" panose="00000500000000000000" pitchFamily="50" charset="0"/>
              </a:rPr>
              <a:t> </a:t>
            </a:r>
          </a:p>
        </p:txBody>
      </p:sp>
      <p:cxnSp>
        <p:nvCxnSpPr>
          <p:cNvPr id="11" name="Straight Connector 10">
            <a:extLst>
              <a:ext uri="{FF2B5EF4-FFF2-40B4-BE49-F238E27FC236}">
                <a16:creationId xmlns:a16="http://schemas.microsoft.com/office/drawing/2014/main" id="{1D9E2A22-506F-DB18-B01E-C8C1653B995D}"/>
              </a:ext>
            </a:extLst>
          </p:cNvPr>
          <p:cNvCxnSpPr>
            <a:cxnSpLocks/>
          </p:cNvCxnSpPr>
          <p:nvPr/>
        </p:nvCxnSpPr>
        <p:spPr>
          <a:xfrm>
            <a:off x="1706880" y="2753148"/>
            <a:ext cx="3925824"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1803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9" grpId="0"/>
      <p:bldP spid="9" grpId="1"/>
    </p:bldLst>
  </p:timing>
</p:sld>
</file>

<file path=ppt/theme/theme1.xml><?xml version="1.0" encoding="utf-8"?>
<a:theme xmlns:a="http://schemas.openxmlformats.org/drawingml/2006/main" name="Headspac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spaceTheme" id="{CB3F5407-2B98-4082-86D5-EB76FF440FD0}" vid="{21C0D983-35E2-4241-A102-9E437F4F39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HeadspaceTheme</Template>
  <TotalTime>244</TotalTime>
  <Words>409</Words>
  <Application>Microsoft Office PowerPoint</Application>
  <PresentationFormat>Widescreen</PresentationFormat>
  <Paragraphs>54</Paragraphs>
  <Slides>13</Slides>
  <Notes>9</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HK Grotesk</vt:lpstr>
      <vt:lpstr>HeadspaceTheme</vt:lpstr>
      <vt:lpstr>Habits, Meditation and Me</vt:lpstr>
      <vt:lpstr>to fall off the wagon</vt:lpstr>
      <vt:lpstr>PowerPoint Presentation</vt:lpstr>
      <vt:lpstr>Problem:</vt:lpstr>
      <vt:lpstr>PowerPoint Presentation</vt:lpstr>
      <vt:lpstr>Hypothesis:</vt:lpstr>
      <vt:lpstr>PowerPoint Presentation</vt:lpstr>
      <vt:lpstr>Hypothesis:</vt:lpstr>
      <vt:lpstr>Willpower is a trait </vt:lpstr>
      <vt:lpstr>Ego Depletion</vt:lpstr>
      <vt:lpstr>Recommendations:</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Habits, Meditation and Me</dc:title>
  <dc:creator>Harry Curtis</dc:creator>
  <cp:lastModifiedBy>Harry Curtis</cp:lastModifiedBy>
  <cp:revision>1</cp:revision>
  <dcterms:created xsi:type="dcterms:W3CDTF">2023-05-22T14:03:11Z</dcterms:created>
  <dcterms:modified xsi:type="dcterms:W3CDTF">2023-05-23T02:01:48Z</dcterms:modified>
</cp:coreProperties>
</file>