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95"/>
  </p:normalViewPr>
  <p:slideViewPr>
    <p:cSldViewPr snapToGrid="0" snapToObjects="1">
      <p:cViewPr>
        <p:scale>
          <a:sx n="81" d="100"/>
          <a:sy n="81" d="100"/>
        </p:scale>
        <p:origin x="2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D999-1E54-074F-B8D1-0A6440E94F29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8CAE-72D4-8146-A977-79DB7A10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697" y="0"/>
            <a:ext cx="10247586" cy="2238703"/>
          </a:xfrm>
          <a:effectLst>
            <a:outerShdw blurRad="50800" dist="50800" dir="5400000" algn="ctr" rotWithShape="0">
              <a:srgbClr val="000000">
                <a:alpha val="73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9600" dirty="0" smtClean="0"/>
              <a:t>GPA MATE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7421" y="2238703"/>
            <a:ext cx="9144000" cy="2183524"/>
          </a:xfrm>
          <a:effectLst>
            <a:glow rad="393700">
              <a:schemeClr val="accent1">
                <a:alpha val="40000"/>
              </a:schemeClr>
            </a:glow>
            <a:outerShdw blurRad="279400" dist="965200" dir="11400000" sx="65000" sy="65000" algn="ctr" rotWithShape="0">
              <a:srgbClr val="000000">
                <a:alpha val="43137"/>
              </a:srgbClr>
            </a:outerShdw>
            <a:softEdge rad="2286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n-US" sz="2800" dirty="0" smtClean="0"/>
              <a:t>Adding Up Your Future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3108974"/>
            <a:ext cx="2035877" cy="3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10" y="821482"/>
            <a:ext cx="6275082" cy="3632560"/>
          </a:xfrm>
          <a:prstGeom prst="rect">
            <a:avLst/>
          </a:prstGeom>
          <a:effectLst>
            <a:glow rad="1143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88" y="3721828"/>
            <a:ext cx="1611148" cy="2950536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 flipH="1">
            <a:off x="1318279" y="1557651"/>
            <a:ext cx="2103913" cy="154555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3810160" y="821482"/>
            <a:ext cx="2218692" cy="174940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34664" y="1868764"/>
            <a:ext cx="147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want to be able to meet a Target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7934" y="1310926"/>
            <a:ext cx="187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can I target </a:t>
            </a:r>
          </a:p>
          <a:p>
            <a:r>
              <a:rPr lang="en-US" dirty="0" smtClean="0"/>
              <a:t>My 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2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GPA MATE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GPA MATE</dc:title>
  <dc:creator>Shayne Poole</dc:creator>
  <cp:lastModifiedBy>Shayne Poole</cp:lastModifiedBy>
  <cp:revision>6</cp:revision>
  <dcterms:created xsi:type="dcterms:W3CDTF">2018-08-04T00:48:05Z</dcterms:created>
  <dcterms:modified xsi:type="dcterms:W3CDTF">2018-08-04T02:34:26Z</dcterms:modified>
</cp:coreProperties>
</file>