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AEC-CDA7-4FCB-873C-5B87D6E7A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DEDF-792B-4226-8B40-41FA57DC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053C-0489-4CD5-AAB8-EEA4C1A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C4EF-AF8C-4C00-853C-5C9EA0B8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C6B9-F9D3-40B3-BA47-F6E1E3D4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8F0-979E-441A-AE38-4D248848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D328-70AC-49DF-B6D3-FECBA7E8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ECA7-7361-4CBC-A660-198C9488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01F0-6A33-4651-8FA0-F8E71E6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270A-DECD-426C-8B1D-25A3A66E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0974F-9D20-4F4B-A60A-8480FEEA6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BD3E4-2782-44C5-991A-5C91C1C7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136C-9568-42DB-B02B-8DA5D4A3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652-2892-4F12-A28C-B983E89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286F-84F9-461A-A3CC-158929C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7379-F04B-4F3B-9BB0-5878073F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77DF-298C-4483-84DA-364C183E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C30F-B42A-49D9-BEFE-752AE48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140-BEDB-4956-B5DC-70BEAE33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C0BB-0E94-40F7-A0AE-1A6744BD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1ECF-A033-42EF-9D74-209AFB3C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E59B-B9B3-4CCB-855E-E8281F7C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EE86-6AA6-4055-B657-2541034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1FF4-9B97-4151-8349-D3D1C10E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1E75-954C-463F-9586-0CC4B37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82CF-3EFA-4F6A-BE9D-9327ADBF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6662-0E71-4875-A3FA-2D5A30C4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EA80-A263-4B04-BBE1-1578AA32E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03A3-80FD-449F-80EA-0A5DFF7F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3FDC-2AF8-48AE-99C5-A3D18A4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5AA8-5EFC-4D79-9133-EF91771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8C6-5D56-44E2-85B6-0473F085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A071-62A2-4D65-B94A-0A9CD29A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8DE9-4DFE-4199-B4B3-1926BE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0FAE8-1F62-40DC-92C3-4A7957D0C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E9766-9EEF-496C-87AB-83B68462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395FF-B9CB-4771-BF77-B6C2980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EA07E-518F-4CBB-BD73-511C17E7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8AB5E-09D2-46FD-8E08-96AF5EF3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6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2F-B635-41C8-AEBD-AD5325D2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DA45F-0E64-4FF1-B696-6A953FDD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02C73-7A65-42F8-83D4-AC134906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25FE9-EF2D-4489-987C-7E5DFF28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44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EBF1B-D180-49BA-91AE-9CA94090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97F18-C747-41B0-A1B1-FE375385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4494-6576-469E-A6A1-8051EDB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0581-3B80-42D6-8F7E-06190648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2E99-D99C-4081-8B7C-0AA08006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10F5-18D1-47FA-8C87-4C45669E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4BA1-EEC4-4A92-9AD4-264073AC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529C3-0ED3-4590-AFA4-210CD3D0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2FBB3-BEE8-4C8B-B57C-14D51CB5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0368-8A7C-49B7-9B78-F725E2F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94D-EAC8-4C23-B1BA-B357A58E4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81816-063D-4398-B1AD-4AC705C7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64C3-500B-4703-AE58-31D24F20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5034-A1FA-4B78-B10E-BBFAFCA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16CC-BAEC-47AE-A1F1-FE4C3A08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9E4AE-DC21-4840-92C7-BBEE761A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3394-809C-4B19-B15C-D316F919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12B2-4402-40DB-AAD3-38C4DA6B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68C7-0A33-4E89-BB12-CE8D8C6FA6D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EB6D-14F2-4EE7-802D-12BE23375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0EC2-CF3A-4859-BF2C-096DFBD42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6CAF-1562-485B-8769-D8DF1F307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B8AEAA-4387-4CA0-B3D5-A6C975B5C805}"/>
              </a:ext>
            </a:extLst>
          </p:cNvPr>
          <p:cNvCxnSpPr/>
          <p:nvPr/>
        </p:nvCxnSpPr>
        <p:spPr>
          <a:xfrm>
            <a:off x="5910242" y="883004"/>
            <a:ext cx="31396" cy="5125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8FCC32-ECC1-4F14-87B8-A8FC370D5780}"/>
              </a:ext>
            </a:extLst>
          </p:cNvPr>
          <p:cNvCxnSpPr>
            <a:cxnSpLocks/>
          </p:cNvCxnSpPr>
          <p:nvPr/>
        </p:nvCxnSpPr>
        <p:spPr>
          <a:xfrm flipH="1">
            <a:off x="3465302" y="3308322"/>
            <a:ext cx="5027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A309D-FD9B-488F-899A-35D812945E6D}"/>
              </a:ext>
            </a:extLst>
          </p:cNvPr>
          <p:cNvSpPr txBox="1"/>
          <p:nvPr/>
        </p:nvSpPr>
        <p:spPr>
          <a:xfrm>
            <a:off x="3465302" y="969342"/>
            <a:ext cx="24174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Streets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Significantly fewer cars on the road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Pollution decreases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Local economic contraction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C000-E77A-4D7D-9ABF-A5FD37E64D67}"/>
              </a:ext>
            </a:extLst>
          </p:cNvPr>
          <p:cNvSpPr txBox="1"/>
          <p:nvPr/>
        </p:nvSpPr>
        <p:spPr>
          <a:xfrm>
            <a:off x="5978920" y="934707"/>
            <a:ext cx="24174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Whirring City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Lots of electric cars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City extremely 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Economic 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Pollution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45211-9E6B-48F8-8F3B-8E6FB43594CF}"/>
              </a:ext>
            </a:extLst>
          </p:cNvPr>
          <p:cNvSpPr txBox="1"/>
          <p:nvPr/>
        </p:nvSpPr>
        <p:spPr>
          <a:xfrm>
            <a:off x="3465301" y="3445679"/>
            <a:ext cx="24174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Fuming City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Congestion grows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Traffic increases of highly </a:t>
            </a:r>
            <a:r>
              <a:rPr lang="en-GB" sz="1000"/>
              <a:t>polluting vehicles</a:t>
            </a: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Pollution increases at an accelerated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D17A4-4DD5-46F3-AA27-7C40C4303F8F}"/>
              </a:ext>
            </a:extLst>
          </p:cNvPr>
          <p:cNvSpPr txBox="1"/>
          <p:nvPr/>
        </p:nvSpPr>
        <p:spPr>
          <a:xfrm>
            <a:off x="5978920" y="3446796"/>
            <a:ext cx="24174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Jumbled Streets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Traffic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Combination of electric and conventional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Pollution increases at an accelerated pace as traffic increases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2E8B8-C5AE-46B3-A0AD-57C5C7F5634B}"/>
              </a:ext>
            </a:extLst>
          </p:cNvPr>
          <p:cNvSpPr txBox="1"/>
          <p:nvPr/>
        </p:nvSpPr>
        <p:spPr>
          <a:xfrm>
            <a:off x="4915064" y="572791"/>
            <a:ext cx="199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Low emission zone highly effective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AF5B-0C89-4FB4-94D6-EDB392EA04FB}"/>
              </a:ext>
            </a:extLst>
          </p:cNvPr>
          <p:cNvSpPr txBox="1"/>
          <p:nvPr/>
        </p:nvSpPr>
        <p:spPr>
          <a:xfrm>
            <a:off x="5018735" y="6008354"/>
            <a:ext cx="184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Low emission zone not effective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D0912-6731-4999-BC7E-50184D61ABCA}"/>
              </a:ext>
            </a:extLst>
          </p:cNvPr>
          <p:cNvSpPr txBox="1"/>
          <p:nvPr/>
        </p:nvSpPr>
        <p:spPr>
          <a:xfrm rot="16200000">
            <a:off x="2327391" y="3185211"/>
            <a:ext cx="1955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Low demand for electric vehicles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D6196-E555-4AE1-876E-43E107D64BBD}"/>
              </a:ext>
            </a:extLst>
          </p:cNvPr>
          <p:cNvSpPr txBox="1"/>
          <p:nvPr/>
        </p:nvSpPr>
        <p:spPr>
          <a:xfrm rot="5400000">
            <a:off x="7696871" y="3185211"/>
            <a:ext cx="1912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High demand for electric vehicles</a:t>
            </a:r>
          </a:p>
        </p:txBody>
      </p:sp>
    </p:spTree>
    <p:extLst>
      <p:ext uri="{BB962C8B-B14F-4D97-AF65-F5344CB8AC3E}">
        <p14:creationId xmlns:p14="http://schemas.microsoft.com/office/powerpoint/2010/main" val="106358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Plunkett</dc:creator>
  <cp:lastModifiedBy>Russell Plunkett</cp:lastModifiedBy>
  <cp:revision>3</cp:revision>
  <dcterms:created xsi:type="dcterms:W3CDTF">2020-04-30T21:18:04Z</dcterms:created>
  <dcterms:modified xsi:type="dcterms:W3CDTF">2020-04-30T21:37:33Z</dcterms:modified>
</cp:coreProperties>
</file>