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0902-850C-891B-BFE5-FBF077732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D7C53-E27A-C6AC-7464-1B143B18A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8A256-2CB2-5EFF-6E27-79459FBAD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8AD8-42D5-427B-AC23-8E4586DBE77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C39BD-752B-8EF3-AEC9-3C454CE9C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14FD1-D76B-75F7-839B-09D11828C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908C-F743-48ED-9BB0-F9E186A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2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DA62-2531-59A3-E750-9DEE989D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5A789-9A8A-B55E-2D54-85DD9DF33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37F367-E2D1-2D67-42C0-289BB7F50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8AD8-42D5-427B-AC23-8E4586DBE77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A382B-ED90-63A6-A459-0AA08EF6C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5B1B9-D7E1-C83A-3FBD-3C31DBD51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908C-F743-48ED-9BB0-F9E186A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80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9BC038-2955-51B7-2B4D-DC2FB48D7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53EB0-5D1F-FD19-DC37-64F8932EF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CADA8-D9D1-FDD8-53DB-FC4C231E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8AD8-42D5-427B-AC23-8E4586DBE77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AE724-7B19-B9ED-F5E7-FBB5F9F6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7CC43-35E1-6C95-9402-F4136E77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908C-F743-48ED-9BB0-F9E186A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76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186B-5AFA-B1EF-E491-214C6BB4C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8790-F207-C06E-E2C6-2351F5BA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E7A3-939B-92FB-CCC0-66E5D1DD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8AD8-42D5-427B-AC23-8E4586DBE77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A3417-F645-49E1-A43F-9F785075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365B7-811B-421D-603A-A18DB48BF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908C-F743-48ED-9BB0-F9E186A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8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30C32-EB30-FC64-5A89-CA69374D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FB63F-A7D0-0297-D233-612B4A2E2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4305-1D80-841D-A43A-3417B13C4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8AD8-42D5-427B-AC23-8E4586DBE77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FC71-177C-BE38-BFD3-A66A529D8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40B52-9810-5CCA-2B8A-180D2A7DB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908C-F743-48ED-9BB0-F9E186A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BF4A-672E-53DF-3A9E-2AF03D6D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10D27-B727-4374-B19C-AF173DD1EC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56BFE3-EF6D-7931-6A52-A2FFC2046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CF7CD-78F8-710F-AD08-920FFD0B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8AD8-42D5-427B-AC23-8E4586DBE77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E802A-4040-3746-FA0E-EE332955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526B1-8D63-EC31-4AEA-F6EB137E5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908C-F743-48ED-9BB0-F9E186A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21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C0C9-44D4-F325-A81C-600231DD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55A5E-7A7F-36EA-7267-6A25333E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ECAE7-1013-572B-FA8C-0386B4172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A87F29-6E87-841E-220F-DDF6507BDC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F96B3-423E-ECF7-D7C6-8BE1F824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7CD68-A59A-6645-CCBB-70EB7ED98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8AD8-42D5-427B-AC23-8E4586DBE77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7C127-103E-49DF-1443-F343C384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7684C-3963-9803-A00D-E1EB3819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908C-F743-48ED-9BB0-F9E186A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6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E39F-33B2-6005-69F7-5AD2541E9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226D9-C1AE-5527-3E1A-1A4A72E3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8AD8-42D5-427B-AC23-8E4586DBE77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F3368-FF0E-C6A7-39FA-1FD4DE310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62049-83C7-8CE6-7D78-C0FBAC8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908C-F743-48ED-9BB0-F9E186A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7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DD2E54-316C-7AA1-8223-1D598626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8AD8-42D5-427B-AC23-8E4586DBE77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C966AC-C1E2-A385-66F6-52E12F30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1248E-BDFB-02CB-7F71-245F9CC1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908C-F743-48ED-9BB0-F9E186A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40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62C4-ACC8-67A8-A2B8-CFAB92A0E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79ABD-C671-3D5A-4F8C-CC0F9E006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22241-476B-38BD-3237-E19B0AA7F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33F1E-5D95-ED95-5293-89DC45959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8AD8-42D5-427B-AC23-8E4586DBE77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4E90A-5475-9040-0C89-2ED695C6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B36F7-8472-AFF4-F2D0-4974DB42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908C-F743-48ED-9BB0-F9E186A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3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2914-A1D4-3FD0-39FC-9F589FB4E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33AC4-69FE-5DF2-3AAE-8230C02A1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4277D0-79A7-F1DD-55F3-0ED13E6FF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F657-5CA4-F6AF-F90F-E3D96D57F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28AD8-42D5-427B-AC23-8E4586DBE77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5D08F-8238-3BF2-948C-44C34C786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C4FA2-73A8-71F9-3E17-02D86FD9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2908C-F743-48ED-9BB0-F9E186A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7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3D136-9CEE-B7D4-6282-2B5FB4C9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2CCBF-3602-D690-30F1-8FC221A22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2BCD-3AA1-1658-9F00-45B6B2DA0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28AD8-42D5-427B-AC23-8E4586DBE77F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6C0EA-2694-FB54-A012-7CE25AFBF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243F7-1540-8530-A7CC-3064DD1181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C2908C-F743-48ED-9BB0-F9E186A82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7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The Milky Way">
            <a:extLst>
              <a:ext uri="{FF2B5EF4-FFF2-40B4-BE49-F238E27FC236}">
                <a16:creationId xmlns:a16="http://schemas.microsoft.com/office/drawing/2014/main" id="{2FE88AD7-7A7B-7C1C-99AE-7C12C11E9C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" r="-1" b="13710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E81159-84B2-312D-D40E-2B5F8CFFCE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Unmasking the Cosmos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6A791-6A50-B5AD-192A-EEB0F26D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Identifying the unknown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942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C1F3-0884-8C1B-444A-0E1DA19C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Rust-based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8B539-30CA-6EC2-B64F-D0A51284B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cleaned up CSV data from Kepler Objects of Interest, K2, and TESS data sets</a:t>
            </a:r>
          </a:p>
          <a:p>
            <a:r>
              <a:rPr lang="en-US" dirty="0"/>
              <a:t>Decided on simpler ML algorithms over deep learning methods</a:t>
            </a:r>
          </a:p>
          <a:p>
            <a:r>
              <a:rPr lang="en-US" dirty="0"/>
              <a:t>Attempted to implement our own box-fitting least squares algorithm in Rust; still very much WIP</a:t>
            </a:r>
          </a:p>
        </p:txBody>
      </p:sp>
    </p:spTree>
    <p:extLst>
      <p:ext uri="{BB962C8B-B14F-4D97-AF65-F5344CB8AC3E}">
        <p14:creationId xmlns:p14="http://schemas.microsoft.com/office/powerpoint/2010/main" val="161783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1F296-A4FE-4E00-4B0C-A8EADA2D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08" y="0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GUI</a:t>
            </a:r>
          </a:p>
        </p:txBody>
      </p:sp>
      <p:pic>
        <p:nvPicPr>
          <p:cNvPr id="7" name="Picture 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12C2E85-454B-1EE9-344A-1FF078462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4" y="-26001"/>
            <a:ext cx="8153396" cy="6910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AE3AB1-7959-3B97-C7C8-52D89A54338F}"/>
              </a:ext>
            </a:extLst>
          </p:cNvPr>
          <p:cNvSpPr txBox="1"/>
          <p:nvPr/>
        </p:nvSpPr>
        <p:spPr>
          <a:xfrm>
            <a:off x="371475" y="1714500"/>
            <a:ext cx="33813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On the right, you can see the GUI in its full glory.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On the actual website, you will be unable to see that text above some of the elements.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To find if your celestial body is an exoplanet, simply fill out the input boxes, then click “calculate”.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Yes, it is that simple!</a:t>
            </a:r>
          </a:p>
        </p:txBody>
      </p:sp>
    </p:spTree>
    <p:extLst>
      <p:ext uri="{BB962C8B-B14F-4D97-AF65-F5344CB8AC3E}">
        <p14:creationId xmlns:p14="http://schemas.microsoft.com/office/powerpoint/2010/main" val="164244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6651B3B-2F8A-4E48-BEA0-5D35421C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red rectangle with white text&#10;&#10;AI-generated content may be incorrect.">
            <a:extLst>
              <a:ext uri="{FF2B5EF4-FFF2-40B4-BE49-F238E27FC236}">
                <a16:creationId xmlns:a16="http://schemas.microsoft.com/office/drawing/2014/main" id="{3533F784-C1BC-1812-87B1-3D03A3621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41" y="321733"/>
            <a:ext cx="6016377" cy="2236177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12839B5-6527-4FE1-B5CA-71D5FFC47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752927"/>
            <a:ext cx="7566298" cy="8229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8268D58E-23BB-2CAB-ED92-41C7366F3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86" y="3151108"/>
            <a:ext cx="4653139" cy="338515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E12D8E2-6088-4997-A8C6-1794DA9E1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813" y="0"/>
            <a:ext cx="82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planet in the sky&#10;&#10;AI-generated content may be incorrect.">
            <a:extLst>
              <a:ext uri="{FF2B5EF4-FFF2-40B4-BE49-F238E27FC236}">
                <a16:creationId xmlns:a16="http://schemas.microsoft.com/office/drawing/2014/main" id="{31024086-E573-725E-BA19-CA5AFEA0B9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1355" y="0"/>
            <a:ext cx="3440644" cy="286433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AF10F47-1605-47C5-AE58-9062909AD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299" y="3862989"/>
            <a:ext cx="4625702" cy="822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CD6453DE-68AE-2D7D-A7EF-C7AE57E959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037" y="2879643"/>
            <a:ext cx="5217520" cy="397835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6FEE00A-00B1-CB7C-F777-1B799B6D8BC3}"/>
              </a:ext>
            </a:extLst>
          </p:cNvPr>
          <p:cNvSpPr/>
          <p:nvPr/>
        </p:nvSpPr>
        <p:spPr>
          <a:xfrm>
            <a:off x="5708225" y="3945276"/>
            <a:ext cx="307811" cy="164287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89E56CA-3B45-342F-A96B-10B09C92BBD5}"/>
              </a:ext>
            </a:extLst>
          </p:cNvPr>
          <p:cNvCxnSpPr>
            <a:endCxn id="9" idx="3"/>
          </p:cNvCxnSpPr>
          <p:nvPr/>
        </p:nvCxnSpPr>
        <p:spPr>
          <a:xfrm flipH="1" flipV="1">
            <a:off x="6922318" y="1439822"/>
            <a:ext cx="1224986" cy="1614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54AA5B67-38B5-E1A0-3BFE-0D1AE2FE843A}"/>
              </a:ext>
            </a:extLst>
          </p:cNvPr>
          <p:cNvSpPr/>
          <p:nvPr/>
        </p:nvSpPr>
        <p:spPr>
          <a:xfrm>
            <a:off x="6922318" y="978408"/>
            <a:ext cx="1829036" cy="461414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4104393-16DB-B273-5FF2-42D50477A81D}"/>
              </a:ext>
            </a:extLst>
          </p:cNvPr>
          <p:cNvSpPr/>
          <p:nvPr/>
        </p:nvSpPr>
        <p:spPr>
          <a:xfrm>
            <a:off x="3429000" y="502920"/>
            <a:ext cx="3364992" cy="17647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04597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D539-AEB0-1085-EA0C-9E5289B7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Bulk Uploading</a:t>
            </a:r>
          </a:p>
        </p:txBody>
      </p:sp>
      <p:pic>
        <p:nvPicPr>
          <p:cNvPr id="5" name="Picture 4" descr="A close up of a black background&#10;&#10;AI-generated content may be incorrect.">
            <a:extLst>
              <a:ext uri="{FF2B5EF4-FFF2-40B4-BE49-F238E27FC236}">
                <a16:creationId xmlns:a16="http://schemas.microsoft.com/office/drawing/2014/main" id="{F5388CDB-3CD3-DCAA-FC0C-378087311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495" y="0"/>
            <a:ext cx="2048161" cy="1076475"/>
          </a:xfrm>
          <a:prstGeom prst="rect">
            <a:avLst/>
          </a:prstGeom>
        </p:spPr>
      </p:pic>
      <p:pic>
        <p:nvPicPr>
          <p:cNvPr id="7" name="Picture 6" descr="A black background with white stars&#10;&#10;AI-generated content may be incorrect.">
            <a:extLst>
              <a:ext uri="{FF2B5EF4-FFF2-40B4-BE49-F238E27FC236}">
                <a16:creationId xmlns:a16="http://schemas.microsoft.com/office/drawing/2014/main" id="{761A8EC0-D700-1B8C-8365-B210B21CE3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517" y="1787825"/>
            <a:ext cx="5106113" cy="4782217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35EC3194-D697-9FB4-6A77-55B296026180}"/>
              </a:ext>
            </a:extLst>
          </p:cNvPr>
          <p:cNvSpPr/>
          <p:nvPr/>
        </p:nvSpPr>
        <p:spPr>
          <a:xfrm>
            <a:off x="7423647" y="1076475"/>
            <a:ext cx="1133855" cy="7614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5D961A-228D-92C6-0B9D-F43E10C32051}"/>
              </a:ext>
            </a:extLst>
          </p:cNvPr>
          <p:cNvSpPr txBox="1"/>
          <p:nvPr/>
        </p:nvSpPr>
        <p:spPr>
          <a:xfrm>
            <a:off x="603504" y="1457209"/>
            <a:ext cx="409651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order to speed up the identifying process, we added a feature that allows the scanning of an entire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you need to do is hit the “Upload CSV” button, select your file, and let the program work its magic until you see the “complete” screen.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Then, all you need to do is hit the “download csv” button to receive a .csv list, saying each body’s name and their </a:t>
            </a:r>
            <a:r>
              <a:rPr lang="en-US"/>
              <a:t>exoplanet status.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669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203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Unmasking the Cosmos</vt:lpstr>
      <vt:lpstr>Rust-based AI</vt:lpstr>
      <vt:lpstr>The GUI</vt:lpstr>
      <vt:lpstr>PowerPoint Presentation</vt:lpstr>
      <vt:lpstr>Bulk Uploading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Penny Soden</dc:creator>
  <cp:lastModifiedBy>Matthew Kelly</cp:lastModifiedBy>
  <cp:revision>6</cp:revision>
  <dcterms:created xsi:type="dcterms:W3CDTF">2025-10-05T15:01:04Z</dcterms:created>
  <dcterms:modified xsi:type="dcterms:W3CDTF">2025-10-05T16:16:54Z</dcterms:modified>
</cp:coreProperties>
</file>