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9"/>
  </p:notesMasterIdLst>
  <p:sldIdLst>
    <p:sldId id="256" r:id="rId2"/>
    <p:sldId id="261" r:id="rId3"/>
    <p:sldId id="257" r:id="rId4"/>
    <p:sldId id="280" r:id="rId5"/>
    <p:sldId id="295" r:id="rId6"/>
    <p:sldId id="300" r:id="rId7"/>
    <p:sldId id="301" r:id="rId8"/>
    <p:sldId id="316" r:id="rId9"/>
    <p:sldId id="259" r:id="rId10"/>
    <p:sldId id="273" r:id="rId11"/>
    <p:sldId id="263" r:id="rId12"/>
    <p:sldId id="264" r:id="rId13"/>
    <p:sldId id="282" r:id="rId14"/>
    <p:sldId id="286" r:id="rId15"/>
    <p:sldId id="276" r:id="rId16"/>
    <p:sldId id="275" r:id="rId17"/>
    <p:sldId id="277" r:id="rId18"/>
    <p:sldId id="278" r:id="rId19"/>
    <p:sldId id="283" r:id="rId20"/>
    <p:sldId id="279" r:id="rId21"/>
    <p:sldId id="297" r:id="rId22"/>
    <p:sldId id="289" r:id="rId23"/>
    <p:sldId id="287" r:id="rId24"/>
    <p:sldId id="284" r:id="rId25"/>
    <p:sldId id="260" r:id="rId26"/>
    <p:sldId id="290" r:id="rId27"/>
    <p:sldId id="281" r:id="rId28"/>
    <p:sldId id="291" r:id="rId29"/>
    <p:sldId id="292" r:id="rId30"/>
    <p:sldId id="293" r:id="rId31"/>
    <p:sldId id="294" r:id="rId32"/>
    <p:sldId id="298" r:id="rId33"/>
    <p:sldId id="288" r:id="rId34"/>
    <p:sldId id="296" r:id="rId35"/>
    <p:sldId id="305" r:id="rId36"/>
    <p:sldId id="306" r:id="rId37"/>
    <p:sldId id="315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04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2D9E830-2BF0-4917-9A24-7084352967B5}">
          <p14:sldIdLst>
            <p14:sldId id="256"/>
            <p14:sldId id="261"/>
            <p14:sldId id="257"/>
            <p14:sldId id="280"/>
            <p14:sldId id="295"/>
            <p14:sldId id="300"/>
            <p14:sldId id="301"/>
            <p14:sldId id="316"/>
          </p14:sldIdLst>
        </p14:section>
        <p14:section name="Penetration Testing" id="{FE2ECF39-0186-4B03-A323-E9C4872C86C7}">
          <p14:sldIdLst>
            <p14:sldId id="259"/>
            <p14:sldId id="273"/>
            <p14:sldId id="263"/>
            <p14:sldId id="264"/>
          </p14:sldIdLst>
        </p14:section>
        <p14:section name="Pen Test 2" id="{00E9E054-0315-46F2-AE0D-ED74C776BE14}">
          <p14:sldIdLst>
            <p14:sldId id="282"/>
            <p14:sldId id="286"/>
            <p14:sldId id="276"/>
            <p14:sldId id="275"/>
            <p14:sldId id="277"/>
            <p14:sldId id="278"/>
            <p14:sldId id="283"/>
            <p14:sldId id="279"/>
            <p14:sldId id="297"/>
          </p14:sldIdLst>
        </p14:section>
        <p14:section name="Red Team" id="{43F19789-FE23-4982-A4C1-29A9AF946785}">
          <p14:sldIdLst>
            <p14:sldId id="289"/>
            <p14:sldId id="287"/>
            <p14:sldId id="284"/>
            <p14:sldId id="260"/>
            <p14:sldId id="290"/>
            <p14:sldId id="281"/>
            <p14:sldId id="291"/>
            <p14:sldId id="292"/>
            <p14:sldId id="293"/>
            <p14:sldId id="294"/>
            <p14:sldId id="298"/>
            <p14:sldId id="288"/>
            <p14:sldId id="296"/>
            <p14:sldId id="305"/>
            <p14:sldId id="306"/>
            <p14:sldId id="31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Conclusion" id="{C9680411-EFF6-4511-83E3-647E5720DD79}">
          <p14:sldIdLst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72739" autoAdjust="0"/>
  </p:normalViewPr>
  <p:slideViewPr>
    <p:cSldViewPr snapToGrid="0">
      <p:cViewPr varScale="1">
        <p:scale>
          <a:sx n="38" d="100"/>
          <a:sy n="38" d="100"/>
        </p:scale>
        <p:origin x="15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31026-B973-4FCE-9326-185790BFB4CE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8EAC2-CFB5-4AD8-BC5D-0F7CCE7ACA3A}">
      <dgm:prSet/>
      <dgm:spPr/>
      <dgm:t>
        <a:bodyPr/>
        <a:lstStyle/>
        <a:p>
          <a:r>
            <a: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Issues We Face</a:t>
          </a:r>
        </a:p>
      </dgm:t>
    </dgm:pt>
    <dgm:pt modelId="{01B78602-82EA-4045-9F3A-4E72A8A4A356}" type="parTrans" cxnId="{F428D02B-6D5D-4A93-922F-C6C90248CB21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4BE62B61-7819-4443-BD0E-45B31F9C2496}" type="sibTrans" cxnId="{F428D02B-6D5D-4A93-922F-C6C90248CB21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5ABA4F57-079E-4F22-97F0-90D871573EBF}">
      <dgm:prSet/>
      <dgm:spPr/>
      <dgm:t>
        <a:bodyPr/>
        <a:lstStyle/>
        <a:p>
          <a:r>
            <a:rPr lang="en-US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Red Teaming</a:t>
          </a:r>
        </a:p>
      </dgm:t>
    </dgm:pt>
    <dgm:pt modelId="{D356D6BC-446B-4351-BF24-9F0E5E8467F8}" type="parTrans" cxnId="{6CD6B274-57C7-4AA4-8B15-0DAD48ABD1B1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7F6F5DC1-70CB-468B-B377-F6E7C4F9C8E0}" type="sibTrans" cxnId="{6CD6B274-57C7-4AA4-8B15-0DAD48ABD1B1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AF9D839D-074E-40F7-980F-DD4EFAF7E6B0}">
      <dgm:prSet/>
      <dgm:spPr/>
      <dgm:t>
        <a:bodyPr/>
        <a:lstStyle/>
        <a:p>
          <a:r>
            <a:rPr lang="en-US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Reports</a:t>
          </a:r>
        </a:p>
      </dgm:t>
    </dgm:pt>
    <dgm:pt modelId="{F61E5583-6DC8-45F1-BB91-DE19563D71C8}" type="parTrans" cxnId="{9F0758FE-9828-46CE-933C-C2218941A846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78A54790-E754-4559-A7E1-A5342EADFDA9}" type="sibTrans" cxnId="{9F0758FE-9828-46CE-933C-C2218941A846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31AF6937-9CB6-47F3-9F80-820B32D7F76D}">
      <dgm:prSet/>
      <dgm:spPr/>
      <dgm:t>
        <a:bodyPr/>
        <a:lstStyle/>
        <a:p>
          <a:r>
            <a:rPr lang="en-US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Conclusion</a:t>
          </a:r>
        </a:p>
      </dgm:t>
    </dgm:pt>
    <dgm:pt modelId="{DDF58E57-CAE2-45F7-92F8-7D9008EBAA1D}" type="parTrans" cxnId="{995267B0-4C71-4A3E-9B0F-32A079E007D5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F421E4DD-8558-4AAF-AA80-9B18147D58D8}" type="sibTrans" cxnId="{995267B0-4C71-4A3E-9B0F-32A079E007D5}">
      <dgm:prSet/>
      <dgm:spPr/>
      <dgm:t>
        <a:bodyPr/>
        <a:lstStyle/>
        <a:p>
          <a:endParaRPr 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167F3237-7CD1-40E3-ACC8-253E7CCC9720}">
      <dgm:prSet/>
      <dgm:spPr/>
      <dgm:t>
        <a:bodyPr/>
        <a:lstStyle/>
        <a:p>
          <a:r>
            <a:rPr lang="en-US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Penetration Testing</a:t>
          </a:r>
          <a:endParaRPr lang="en-US" dirty="0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73C9870C-3EEA-4CE9-9750-71F28E5A6306}" type="parTrans" cxnId="{5B964D2E-A872-4ED9-AF82-31D21623BDF4}">
      <dgm:prSet/>
      <dgm:spPr/>
      <dgm:t>
        <a:bodyPr/>
        <a:lstStyle/>
        <a:p>
          <a:endParaRPr lang="en-US"/>
        </a:p>
      </dgm:t>
    </dgm:pt>
    <dgm:pt modelId="{B5568EF9-DD77-49D2-B1CA-2A630907BB94}" type="sibTrans" cxnId="{5B964D2E-A872-4ED9-AF82-31D21623BDF4}">
      <dgm:prSet/>
      <dgm:spPr/>
      <dgm:t>
        <a:bodyPr/>
        <a:lstStyle/>
        <a:p>
          <a:endParaRPr lang="en-US"/>
        </a:p>
      </dgm:t>
    </dgm:pt>
    <dgm:pt modelId="{B0A38F33-B979-4343-8116-5242FBADE3C0}" type="pres">
      <dgm:prSet presAssocID="{37B31026-B973-4FCE-9326-185790BFB4C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D0AB14D-42D2-4D49-8377-110644906408}" type="pres">
      <dgm:prSet presAssocID="{31AF6937-9CB6-47F3-9F80-820B32D7F76D}" presName="Accent5" presStyleCnt="0"/>
      <dgm:spPr/>
    </dgm:pt>
    <dgm:pt modelId="{A27E3E7B-59D3-441C-9698-0C48CB0DFBD3}" type="pres">
      <dgm:prSet presAssocID="{31AF6937-9CB6-47F3-9F80-820B32D7F76D}" presName="Accent" presStyleLbl="node1" presStyleIdx="0" presStyleCnt="5"/>
      <dgm:spPr/>
    </dgm:pt>
    <dgm:pt modelId="{6CF2A306-50C3-44D2-BDF1-E8515D762A96}" type="pres">
      <dgm:prSet presAssocID="{31AF6937-9CB6-47F3-9F80-820B32D7F76D}" presName="ParentBackground5" presStyleCnt="0"/>
      <dgm:spPr/>
    </dgm:pt>
    <dgm:pt modelId="{949A28E6-6547-43E2-97FC-3ECB3805D3E0}" type="pres">
      <dgm:prSet presAssocID="{31AF6937-9CB6-47F3-9F80-820B32D7F76D}" presName="ParentBackground" presStyleLbl="fgAcc1" presStyleIdx="0" presStyleCnt="5"/>
      <dgm:spPr/>
    </dgm:pt>
    <dgm:pt modelId="{1B942E00-D1BF-49A1-AAF7-2BC5B6D24834}" type="pres">
      <dgm:prSet presAssocID="{31AF6937-9CB6-47F3-9F80-820B32D7F76D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D70A91-64F2-4359-BAA8-3FE83ED7B9A6}" type="pres">
      <dgm:prSet presAssocID="{AF9D839D-074E-40F7-980F-DD4EFAF7E6B0}" presName="Accent4" presStyleCnt="0"/>
      <dgm:spPr/>
    </dgm:pt>
    <dgm:pt modelId="{E4DAA36A-E38E-41B8-83ED-C4CE31451659}" type="pres">
      <dgm:prSet presAssocID="{AF9D839D-074E-40F7-980F-DD4EFAF7E6B0}" presName="Accent" presStyleLbl="node1" presStyleIdx="1" presStyleCnt="5"/>
      <dgm:spPr/>
    </dgm:pt>
    <dgm:pt modelId="{78C41087-3FD5-4E38-A385-793C40109BEE}" type="pres">
      <dgm:prSet presAssocID="{AF9D839D-074E-40F7-980F-DD4EFAF7E6B0}" presName="ParentBackground4" presStyleCnt="0"/>
      <dgm:spPr/>
    </dgm:pt>
    <dgm:pt modelId="{915CE5DE-FFA1-4E35-86B8-95A044107864}" type="pres">
      <dgm:prSet presAssocID="{AF9D839D-074E-40F7-980F-DD4EFAF7E6B0}" presName="ParentBackground" presStyleLbl="fgAcc1" presStyleIdx="1" presStyleCnt="5"/>
      <dgm:spPr/>
    </dgm:pt>
    <dgm:pt modelId="{856B5394-8D86-4666-BBA3-B547F6F37DDB}" type="pres">
      <dgm:prSet presAssocID="{AF9D839D-074E-40F7-980F-DD4EFAF7E6B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E8A91D7-2451-4B77-9488-2036049333A2}" type="pres">
      <dgm:prSet presAssocID="{5ABA4F57-079E-4F22-97F0-90D871573EBF}" presName="Accent3" presStyleCnt="0"/>
      <dgm:spPr/>
    </dgm:pt>
    <dgm:pt modelId="{8CB91285-B368-478A-B399-BC3F2897830D}" type="pres">
      <dgm:prSet presAssocID="{5ABA4F57-079E-4F22-97F0-90D871573EBF}" presName="Accent" presStyleLbl="node1" presStyleIdx="2" presStyleCnt="5"/>
      <dgm:spPr/>
    </dgm:pt>
    <dgm:pt modelId="{6C6B7EB6-3996-492F-8B3E-63464C2E9BEE}" type="pres">
      <dgm:prSet presAssocID="{5ABA4F57-079E-4F22-97F0-90D871573EBF}" presName="ParentBackground3" presStyleCnt="0"/>
      <dgm:spPr/>
    </dgm:pt>
    <dgm:pt modelId="{B48F2C9C-1761-4B30-B9E2-3FD385167FBA}" type="pres">
      <dgm:prSet presAssocID="{5ABA4F57-079E-4F22-97F0-90D871573EBF}" presName="ParentBackground" presStyleLbl="fgAcc1" presStyleIdx="2" presStyleCnt="5"/>
      <dgm:spPr/>
    </dgm:pt>
    <dgm:pt modelId="{9F4863B5-6C6B-42B2-90B6-9AA6A6E6C55B}" type="pres">
      <dgm:prSet presAssocID="{5ABA4F57-079E-4F22-97F0-90D871573EB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2AE654-81E0-4CD9-9EEB-F625B5F5E3EF}" type="pres">
      <dgm:prSet presAssocID="{167F3237-7CD1-40E3-ACC8-253E7CCC9720}" presName="Accent2" presStyleCnt="0"/>
      <dgm:spPr/>
    </dgm:pt>
    <dgm:pt modelId="{8D9725E4-6058-4825-BB21-5C0C766C678F}" type="pres">
      <dgm:prSet presAssocID="{167F3237-7CD1-40E3-ACC8-253E7CCC9720}" presName="Accent" presStyleLbl="node1" presStyleIdx="3" presStyleCnt="5"/>
      <dgm:spPr/>
    </dgm:pt>
    <dgm:pt modelId="{EBB14F01-3F46-41CF-975E-87BBA24E9A73}" type="pres">
      <dgm:prSet presAssocID="{167F3237-7CD1-40E3-ACC8-253E7CCC9720}" presName="ParentBackground2" presStyleCnt="0"/>
      <dgm:spPr/>
    </dgm:pt>
    <dgm:pt modelId="{3701E30C-BCB3-4D42-B736-AE551AF37ECB}" type="pres">
      <dgm:prSet presAssocID="{167F3237-7CD1-40E3-ACC8-253E7CCC9720}" presName="ParentBackground" presStyleLbl="fgAcc1" presStyleIdx="3" presStyleCnt="5"/>
      <dgm:spPr/>
    </dgm:pt>
    <dgm:pt modelId="{334AC54D-E6FB-429D-995D-57CB94034C50}" type="pres">
      <dgm:prSet presAssocID="{167F3237-7CD1-40E3-ACC8-253E7CCC972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E1A6AAA-401B-43AF-A409-5F1215548EE4}" type="pres">
      <dgm:prSet presAssocID="{2FF8EAC2-CFB5-4AD8-BC5D-0F7CCE7ACA3A}" presName="Accent1" presStyleCnt="0"/>
      <dgm:spPr/>
    </dgm:pt>
    <dgm:pt modelId="{75797771-7871-480C-A716-09AF566A4838}" type="pres">
      <dgm:prSet presAssocID="{2FF8EAC2-CFB5-4AD8-BC5D-0F7CCE7ACA3A}" presName="Accent" presStyleLbl="node1" presStyleIdx="4" presStyleCnt="5"/>
      <dgm:spPr/>
    </dgm:pt>
    <dgm:pt modelId="{718F389B-EA96-4F95-9F5A-7763A5D04F91}" type="pres">
      <dgm:prSet presAssocID="{2FF8EAC2-CFB5-4AD8-BC5D-0F7CCE7ACA3A}" presName="ParentBackground1" presStyleCnt="0"/>
      <dgm:spPr/>
    </dgm:pt>
    <dgm:pt modelId="{8F04A55D-2633-405E-BFFB-4ECDE12E40FA}" type="pres">
      <dgm:prSet presAssocID="{2FF8EAC2-CFB5-4AD8-BC5D-0F7CCE7ACA3A}" presName="ParentBackground" presStyleLbl="fgAcc1" presStyleIdx="4" presStyleCnt="5"/>
      <dgm:spPr/>
    </dgm:pt>
    <dgm:pt modelId="{CA68FC01-8035-47D6-A452-6231C313AB08}" type="pres">
      <dgm:prSet presAssocID="{2FF8EAC2-CFB5-4AD8-BC5D-0F7CCE7ACA3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9F2F125-C902-4D4D-B637-405B30283F85}" type="presOf" srcId="{AF9D839D-074E-40F7-980F-DD4EFAF7E6B0}" destId="{915CE5DE-FFA1-4E35-86B8-95A044107864}" srcOrd="0" destOrd="0" presId="urn:microsoft.com/office/officeart/2011/layout/CircleProcess"/>
    <dgm:cxn modelId="{A7A99F27-DCD3-44AE-A1EC-3CA94D51831B}" type="presOf" srcId="{31AF6937-9CB6-47F3-9F80-820B32D7F76D}" destId="{1B942E00-D1BF-49A1-AAF7-2BC5B6D24834}" srcOrd="1" destOrd="0" presId="urn:microsoft.com/office/officeart/2011/layout/CircleProcess"/>
    <dgm:cxn modelId="{F428D02B-6D5D-4A93-922F-C6C90248CB21}" srcId="{37B31026-B973-4FCE-9326-185790BFB4CE}" destId="{2FF8EAC2-CFB5-4AD8-BC5D-0F7CCE7ACA3A}" srcOrd="0" destOrd="0" parTransId="{01B78602-82EA-4045-9F3A-4E72A8A4A356}" sibTransId="{4BE62B61-7819-4443-BD0E-45B31F9C2496}"/>
    <dgm:cxn modelId="{5B964D2E-A872-4ED9-AF82-31D21623BDF4}" srcId="{37B31026-B973-4FCE-9326-185790BFB4CE}" destId="{167F3237-7CD1-40E3-ACC8-253E7CCC9720}" srcOrd="1" destOrd="0" parTransId="{73C9870C-3EEA-4CE9-9750-71F28E5A6306}" sibTransId="{B5568EF9-DD77-49D2-B1CA-2A630907BB94}"/>
    <dgm:cxn modelId="{3945A35F-65BA-4D4C-9867-3F13A573537F}" type="presOf" srcId="{37B31026-B973-4FCE-9326-185790BFB4CE}" destId="{B0A38F33-B979-4343-8116-5242FBADE3C0}" srcOrd="0" destOrd="0" presId="urn:microsoft.com/office/officeart/2011/layout/CircleProcess"/>
    <dgm:cxn modelId="{D716FF61-74B4-4B70-A418-3E0056366BE1}" type="presOf" srcId="{AF9D839D-074E-40F7-980F-DD4EFAF7E6B0}" destId="{856B5394-8D86-4666-BBA3-B547F6F37DDB}" srcOrd="1" destOrd="0" presId="urn:microsoft.com/office/officeart/2011/layout/CircleProcess"/>
    <dgm:cxn modelId="{6CD6B274-57C7-4AA4-8B15-0DAD48ABD1B1}" srcId="{37B31026-B973-4FCE-9326-185790BFB4CE}" destId="{5ABA4F57-079E-4F22-97F0-90D871573EBF}" srcOrd="2" destOrd="0" parTransId="{D356D6BC-446B-4351-BF24-9F0E5E8467F8}" sibTransId="{7F6F5DC1-70CB-468B-B377-F6E7C4F9C8E0}"/>
    <dgm:cxn modelId="{3FA03076-C799-4334-BA3F-0223FB8C7931}" type="presOf" srcId="{2FF8EAC2-CFB5-4AD8-BC5D-0F7CCE7ACA3A}" destId="{CA68FC01-8035-47D6-A452-6231C313AB08}" srcOrd="1" destOrd="0" presId="urn:microsoft.com/office/officeart/2011/layout/CircleProcess"/>
    <dgm:cxn modelId="{1806F57A-29AC-4E4B-833A-9F8CB05E33E4}" type="presOf" srcId="{5ABA4F57-079E-4F22-97F0-90D871573EBF}" destId="{B48F2C9C-1761-4B30-B9E2-3FD385167FBA}" srcOrd="0" destOrd="0" presId="urn:microsoft.com/office/officeart/2011/layout/CircleProcess"/>
    <dgm:cxn modelId="{6A5F1C97-EA0A-4B72-A204-79E24DFFC62B}" type="presOf" srcId="{5ABA4F57-079E-4F22-97F0-90D871573EBF}" destId="{9F4863B5-6C6B-42B2-90B6-9AA6A6E6C55B}" srcOrd="1" destOrd="0" presId="urn:microsoft.com/office/officeart/2011/layout/CircleProcess"/>
    <dgm:cxn modelId="{0543109D-3FC9-4856-B2FB-EB859B556C8A}" type="presOf" srcId="{167F3237-7CD1-40E3-ACC8-253E7CCC9720}" destId="{334AC54D-E6FB-429D-995D-57CB94034C50}" srcOrd="1" destOrd="0" presId="urn:microsoft.com/office/officeart/2011/layout/CircleProcess"/>
    <dgm:cxn modelId="{995267B0-4C71-4A3E-9B0F-32A079E007D5}" srcId="{37B31026-B973-4FCE-9326-185790BFB4CE}" destId="{31AF6937-9CB6-47F3-9F80-820B32D7F76D}" srcOrd="4" destOrd="0" parTransId="{DDF58E57-CAE2-45F7-92F8-7D9008EBAA1D}" sibTransId="{F421E4DD-8558-4AAF-AA80-9B18147D58D8}"/>
    <dgm:cxn modelId="{9FCCE4B4-EF44-4D5E-B985-99F1A9083510}" type="presOf" srcId="{2FF8EAC2-CFB5-4AD8-BC5D-0F7CCE7ACA3A}" destId="{8F04A55D-2633-405E-BFFB-4ECDE12E40FA}" srcOrd="0" destOrd="0" presId="urn:microsoft.com/office/officeart/2011/layout/CircleProcess"/>
    <dgm:cxn modelId="{075301E1-FD34-450C-9653-D7602E6AE9DD}" type="presOf" srcId="{31AF6937-9CB6-47F3-9F80-820B32D7F76D}" destId="{949A28E6-6547-43E2-97FC-3ECB3805D3E0}" srcOrd="0" destOrd="0" presId="urn:microsoft.com/office/officeart/2011/layout/CircleProcess"/>
    <dgm:cxn modelId="{D03D24F0-B96A-4A43-B2D9-476BC32514C2}" type="presOf" srcId="{167F3237-7CD1-40E3-ACC8-253E7CCC9720}" destId="{3701E30C-BCB3-4D42-B736-AE551AF37ECB}" srcOrd="0" destOrd="0" presId="urn:microsoft.com/office/officeart/2011/layout/CircleProcess"/>
    <dgm:cxn modelId="{9F0758FE-9828-46CE-933C-C2218941A846}" srcId="{37B31026-B973-4FCE-9326-185790BFB4CE}" destId="{AF9D839D-074E-40F7-980F-DD4EFAF7E6B0}" srcOrd="3" destOrd="0" parTransId="{F61E5583-6DC8-45F1-BB91-DE19563D71C8}" sibTransId="{78A54790-E754-4559-A7E1-A5342EADFDA9}"/>
    <dgm:cxn modelId="{B5228135-158E-41EB-9853-E2DE9E2BC281}" type="presParOf" srcId="{B0A38F33-B979-4343-8116-5242FBADE3C0}" destId="{7D0AB14D-42D2-4D49-8377-110644906408}" srcOrd="0" destOrd="0" presId="urn:microsoft.com/office/officeart/2011/layout/CircleProcess"/>
    <dgm:cxn modelId="{CE5945C5-0CFF-4DFD-A5A8-9E5801E69E5C}" type="presParOf" srcId="{7D0AB14D-42D2-4D49-8377-110644906408}" destId="{A27E3E7B-59D3-441C-9698-0C48CB0DFBD3}" srcOrd="0" destOrd="0" presId="urn:microsoft.com/office/officeart/2011/layout/CircleProcess"/>
    <dgm:cxn modelId="{E08E2929-031A-4C39-A129-C02E3D864BE4}" type="presParOf" srcId="{B0A38F33-B979-4343-8116-5242FBADE3C0}" destId="{6CF2A306-50C3-44D2-BDF1-E8515D762A96}" srcOrd="1" destOrd="0" presId="urn:microsoft.com/office/officeart/2011/layout/CircleProcess"/>
    <dgm:cxn modelId="{032A7BB6-6E58-407A-A635-5A6F1ADD9830}" type="presParOf" srcId="{6CF2A306-50C3-44D2-BDF1-E8515D762A96}" destId="{949A28E6-6547-43E2-97FC-3ECB3805D3E0}" srcOrd="0" destOrd="0" presId="urn:microsoft.com/office/officeart/2011/layout/CircleProcess"/>
    <dgm:cxn modelId="{62C86057-D07D-4C82-A1B6-5C358CB3A28C}" type="presParOf" srcId="{B0A38F33-B979-4343-8116-5242FBADE3C0}" destId="{1B942E00-D1BF-49A1-AAF7-2BC5B6D24834}" srcOrd="2" destOrd="0" presId="urn:microsoft.com/office/officeart/2011/layout/CircleProcess"/>
    <dgm:cxn modelId="{96DDC7FB-9757-4F2A-9099-1704962345F3}" type="presParOf" srcId="{B0A38F33-B979-4343-8116-5242FBADE3C0}" destId="{2CD70A91-64F2-4359-BAA8-3FE83ED7B9A6}" srcOrd="3" destOrd="0" presId="urn:microsoft.com/office/officeart/2011/layout/CircleProcess"/>
    <dgm:cxn modelId="{6D64F716-B370-4CCF-9AEA-DAF82439415F}" type="presParOf" srcId="{2CD70A91-64F2-4359-BAA8-3FE83ED7B9A6}" destId="{E4DAA36A-E38E-41B8-83ED-C4CE31451659}" srcOrd="0" destOrd="0" presId="urn:microsoft.com/office/officeart/2011/layout/CircleProcess"/>
    <dgm:cxn modelId="{CC1BB014-01D1-4CB6-985E-447D5DAFAF76}" type="presParOf" srcId="{B0A38F33-B979-4343-8116-5242FBADE3C0}" destId="{78C41087-3FD5-4E38-A385-793C40109BEE}" srcOrd="4" destOrd="0" presId="urn:microsoft.com/office/officeart/2011/layout/CircleProcess"/>
    <dgm:cxn modelId="{F2E065B4-A912-4A7B-856C-968843E9698E}" type="presParOf" srcId="{78C41087-3FD5-4E38-A385-793C40109BEE}" destId="{915CE5DE-FFA1-4E35-86B8-95A044107864}" srcOrd="0" destOrd="0" presId="urn:microsoft.com/office/officeart/2011/layout/CircleProcess"/>
    <dgm:cxn modelId="{897545B5-8D3F-47CE-BEC9-2976F029BC05}" type="presParOf" srcId="{B0A38F33-B979-4343-8116-5242FBADE3C0}" destId="{856B5394-8D86-4666-BBA3-B547F6F37DDB}" srcOrd="5" destOrd="0" presId="urn:microsoft.com/office/officeart/2011/layout/CircleProcess"/>
    <dgm:cxn modelId="{2D7FD9C2-2C1F-4181-BA6E-74CFDA5447CB}" type="presParOf" srcId="{B0A38F33-B979-4343-8116-5242FBADE3C0}" destId="{BE8A91D7-2451-4B77-9488-2036049333A2}" srcOrd="6" destOrd="0" presId="urn:microsoft.com/office/officeart/2011/layout/CircleProcess"/>
    <dgm:cxn modelId="{F5F4DB3C-468C-49EE-84DE-7A7FA3A69D8E}" type="presParOf" srcId="{BE8A91D7-2451-4B77-9488-2036049333A2}" destId="{8CB91285-B368-478A-B399-BC3F2897830D}" srcOrd="0" destOrd="0" presId="urn:microsoft.com/office/officeart/2011/layout/CircleProcess"/>
    <dgm:cxn modelId="{3D4B46BC-91A6-4D66-804E-76D3D223DD45}" type="presParOf" srcId="{B0A38F33-B979-4343-8116-5242FBADE3C0}" destId="{6C6B7EB6-3996-492F-8B3E-63464C2E9BEE}" srcOrd="7" destOrd="0" presId="urn:microsoft.com/office/officeart/2011/layout/CircleProcess"/>
    <dgm:cxn modelId="{422E0F90-2CE8-4711-A537-F92FEACAB2E3}" type="presParOf" srcId="{6C6B7EB6-3996-492F-8B3E-63464C2E9BEE}" destId="{B48F2C9C-1761-4B30-B9E2-3FD385167FBA}" srcOrd="0" destOrd="0" presId="urn:microsoft.com/office/officeart/2011/layout/CircleProcess"/>
    <dgm:cxn modelId="{93FBAE20-7E3C-4DE2-A000-EE809A99934B}" type="presParOf" srcId="{B0A38F33-B979-4343-8116-5242FBADE3C0}" destId="{9F4863B5-6C6B-42B2-90B6-9AA6A6E6C55B}" srcOrd="8" destOrd="0" presId="urn:microsoft.com/office/officeart/2011/layout/CircleProcess"/>
    <dgm:cxn modelId="{0BB02FD1-6750-4823-BB3C-495E5878FA9D}" type="presParOf" srcId="{B0A38F33-B979-4343-8116-5242FBADE3C0}" destId="{A22AE654-81E0-4CD9-9EEB-F625B5F5E3EF}" srcOrd="9" destOrd="0" presId="urn:microsoft.com/office/officeart/2011/layout/CircleProcess"/>
    <dgm:cxn modelId="{35B1D96C-62BC-4275-978C-2FFEDD0C6F0D}" type="presParOf" srcId="{A22AE654-81E0-4CD9-9EEB-F625B5F5E3EF}" destId="{8D9725E4-6058-4825-BB21-5C0C766C678F}" srcOrd="0" destOrd="0" presId="urn:microsoft.com/office/officeart/2011/layout/CircleProcess"/>
    <dgm:cxn modelId="{0EEB303A-02B4-4004-8BAC-C4B07C3F7810}" type="presParOf" srcId="{B0A38F33-B979-4343-8116-5242FBADE3C0}" destId="{EBB14F01-3F46-41CF-975E-87BBA24E9A73}" srcOrd="10" destOrd="0" presId="urn:microsoft.com/office/officeart/2011/layout/CircleProcess"/>
    <dgm:cxn modelId="{5B1BA839-4262-426C-B6BD-2D04389515BA}" type="presParOf" srcId="{EBB14F01-3F46-41CF-975E-87BBA24E9A73}" destId="{3701E30C-BCB3-4D42-B736-AE551AF37ECB}" srcOrd="0" destOrd="0" presId="urn:microsoft.com/office/officeart/2011/layout/CircleProcess"/>
    <dgm:cxn modelId="{9AD93109-B626-4FD7-8E7C-CFEC52E70991}" type="presParOf" srcId="{B0A38F33-B979-4343-8116-5242FBADE3C0}" destId="{334AC54D-E6FB-429D-995D-57CB94034C50}" srcOrd="11" destOrd="0" presId="urn:microsoft.com/office/officeart/2011/layout/CircleProcess"/>
    <dgm:cxn modelId="{ADA8C71B-C39A-49FB-B10B-D6FC76FCE33C}" type="presParOf" srcId="{B0A38F33-B979-4343-8116-5242FBADE3C0}" destId="{3E1A6AAA-401B-43AF-A409-5F1215548EE4}" srcOrd="12" destOrd="0" presId="urn:microsoft.com/office/officeart/2011/layout/CircleProcess"/>
    <dgm:cxn modelId="{F2A36AEF-AF46-4240-AE5B-581597B976B4}" type="presParOf" srcId="{3E1A6AAA-401B-43AF-A409-5F1215548EE4}" destId="{75797771-7871-480C-A716-09AF566A4838}" srcOrd="0" destOrd="0" presId="urn:microsoft.com/office/officeart/2011/layout/CircleProcess"/>
    <dgm:cxn modelId="{99401F0F-8811-4F8A-9D3F-C518AAD34516}" type="presParOf" srcId="{B0A38F33-B979-4343-8116-5242FBADE3C0}" destId="{718F389B-EA96-4F95-9F5A-7763A5D04F91}" srcOrd="13" destOrd="0" presId="urn:microsoft.com/office/officeart/2011/layout/CircleProcess"/>
    <dgm:cxn modelId="{B5B1AC8D-3D0C-490F-B2AE-F066EA2214A4}" type="presParOf" srcId="{718F389B-EA96-4F95-9F5A-7763A5D04F91}" destId="{8F04A55D-2633-405E-BFFB-4ECDE12E40FA}" srcOrd="0" destOrd="0" presId="urn:microsoft.com/office/officeart/2011/layout/CircleProcess"/>
    <dgm:cxn modelId="{6708E431-7A67-4E66-8E88-B63DD339C88B}" type="presParOf" srcId="{B0A38F33-B979-4343-8116-5242FBADE3C0}" destId="{CA68FC01-8035-47D6-A452-6231C313AB0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9BC5F2-E507-422D-A82C-9BE73176E5A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00BE2C-35A0-4337-8F1A-7288135E6960}">
      <dgm:prSet/>
      <dgm:spPr/>
      <dgm:t>
        <a:bodyPr/>
        <a:lstStyle/>
        <a:p>
          <a:r>
            <a:rPr lang="en-US" dirty="0"/>
            <a:t>Information Gathering</a:t>
          </a:r>
        </a:p>
      </dgm:t>
    </dgm:pt>
    <dgm:pt modelId="{E77D6A1B-89DB-4B4A-B431-25ACF6BDD512}" type="parTrans" cxnId="{030E50E2-AB16-4554-B3D8-3623DFD1C668}">
      <dgm:prSet/>
      <dgm:spPr/>
      <dgm:t>
        <a:bodyPr/>
        <a:lstStyle/>
        <a:p>
          <a:endParaRPr lang="en-US"/>
        </a:p>
      </dgm:t>
    </dgm:pt>
    <dgm:pt modelId="{82FACE5F-B7FA-4608-A467-FE30094693FD}" type="sibTrans" cxnId="{030E50E2-AB16-4554-B3D8-3623DFD1C668}">
      <dgm:prSet/>
      <dgm:spPr/>
      <dgm:t>
        <a:bodyPr/>
        <a:lstStyle/>
        <a:p>
          <a:endParaRPr lang="en-US"/>
        </a:p>
      </dgm:t>
    </dgm:pt>
    <dgm:pt modelId="{5E3A0B80-236C-4CF5-BCCA-1BE6E3E300A8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 dirty="0"/>
            <a:t>The stage of reconnaissance against the target.</a:t>
          </a:r>
        </a:p>
      </dgm:t>
    </dgm:pt>
    <dgm:pt modelId="{791F73E7-A15F-4A6E-9E24-EB124937393C}" type="parTrans" cxnId="{04F99D7E-D66D-4E03-B03F-8DA0C0349290}">
      <dgm:prSet/>
      <dgm:spPr/>
      <dgm:t>
        <a:bodyPr/>
        <a:lstStyle/>
        <a:p>
          <a:endParaRPr lang="en-US"/>
        </a:p>
      </dgm:t>
    </dgm:pt>
    <dgm:pt modelId="{ADA754A9-5371-4E7E-A040-5405FADB7E01}" type="sibTrans" cxnId="{04F99D7E-D66D-4E03-B03F-8DA0C0349290}">
      <dgm:prSet/>
      <dgm:spPr/>
      <dgm:t>
        <a:bodyPr/>
        <a:lstStyle/>
        <a:p>
          <a:endParaRPr lang="en-US"/>
        </a:p>
      </dgm:t>
    </dgm:pt>
    <dgm:pt modelId="{64974193-1EF4-46DC-B4A3-6811E83D1A32}">
      <dgm:prSet/>
      <dgm:spPr/>
      <dgm:t>
        <a:bodyPr/>
        <a:lstStyle/>
        <a:p>
          <a:r>
            <a:rPr lang="en-US"/>
            <a:t>Threat Modeling </a:t>
          </a:r>
        </a:p>
      </dgm:t>
    </dgm:pt>
    <dgm:pt modelId="{780DAF6D-3C8F-42E7-9CC2-67D7C73ACD03}" type="parTrans" cxnId="{6B65E568-BBEF-4A6E-9653-B9D2EE14C44B}">
      <dgm:prSet/>
      <dgm:spPr/>
      <dgm:t>
        <a:bodyPr/>
        <a:lstStyle/>
        <a:p>
          <a:endParaRPr lang="en-US"/>
        </a:p>
      </dgm:t>
    </dgm:pt>
    <dgm:pt modelId="{C1F72DFA-E287-496B-A5A4-F1A2BD7F693E}" type="sibTrans" cxnId="{6B65E568-BBEF-4A6E-9653-B9D2EE14C44B}">
      <dgm:prSet/>
      <dgm:spPr/>
      <dgm:t>
        <a:bodyPr/>
        <a:lstStyle/>
        <a:p>
          <a:endParaRPr lang="en-US"/>
        </a:p>
      </dgm:t>
    </dgm:pt>
    <dgm:pt modelId="{0572A1B0-9D63-4C26-8689-08FC0B8FB3F1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 dirty="0"/>
            <a:t>Identifying and categorizing assets, threats, and threats communities.</a:t>
          </a:r>
        </a:p>
      </dgm:t>
    </dgm:pt>
    <dgm:pt modelId="{22F8CC3D-F6E6-4236-B759-E4B344680886}" type="parTrans" cxnId="{1F0DEDCF-293D-44E1-8390-B4D907F73AC5}">
      <dgm:prSet/>
      <dgm:spPr/>
      <dgm:t>
        <a:bodyPr/>
        <a:lstStyle/>
        <a:p>
          <a:endParaRPr lang="en-US"/>
        </a:p>
      </dgm:t>
    </dgm:pt>
    <dgm:pt modelId="{32F449C4-06F4-45F1-89AA-45215D1E2E66}" type="sibTrans" cxnId="{1F0DEDCF-293D-44E1-8390-B4D907F73AC5}">
      <dgm:prSet/>
      <dgm:spPr/>
      <dgm:t>
        <a:bodyPr/>
        <a:lstStyle/>
        <a:p>
          <a:endParaRPr lang="en-US"/>
        </a:p>
      </dgm:t>
    </dgm:pt>
    <dgm:pt modelId="{19C70526-190F-4B77-A01B-E9A1A2BB5B8E}">
      <dgm:prSet/>
      <dgm:spPr/>
      <dgm:t>
        <a:bodyPr/>
        <a:lstStyle/>
        <a:p>
          <a:r>
            <a:rPr lang="en-US"/>
            <a:t>Vulnerability Analysis </a:t>
          </a:r>
        </a:p>
      </dgm:t>
    </dgm:pt>
    <dgm:pt modelId="{980E2F5A-569D-4BF5-BACE-26C89C2570F2}" type="parTrans" cxnId="{4F73611B-6781-4221-B847-60C0FE3F9CEF}">
      <dgm:prSet/>
      <dgm:spPr/>
      <dgm:t>
        <a:bodyPr/>
        <a:lstStyle/>
        <a:p>
          <a:endParaRPr lang="en-US"/>
        </a:p>
      </dgm:t>
    </dgm:pt>
    <dgm:pt modelId="{FA37A806-D86E-436A-8B4B-F58AB4D53374}" type="sibTrans" cxnId="{4F73611B-6781-4221-B847-60C0FE3F9CEF}">
      <dgm:prSet/>
      <dgm:spPr/>
      <dgm:t>
        <a:bodyPr/>
        <a:lstStyle/>
        <a:p>
          <a:endParaRPr lang="en-US"/>
        </a:p>
      </dgm:t>
    </dgm:pt>
    <dgm:pt modelId="{71E8D2E6-8C84-4833-8CEB-0158F7CD1B8C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 dirty="0"/>
            <a:t>Discovering flaws in systems and applications using a set of tools, both commercially available tools and internally developed.</a:t>
          </a:r>
        </a:p>
      </dgm:t>
    </dgm:pt>
    <dgm:pt modelId="{786CAF7B-626A-43A8-849A-1B1DB043ED20}" type="parTrans" cxnId="{793E0EBD-2F10-48A0-BEAA-4C30C6499E41}">
      <dgm:prSet/>
      <dgm:spPr/>
      <dgm:t>
        <a:bodyPr/>
        <a:lstStyle/>
        <a:p>
          <a:endParaRPr lang="en-US"/>
        </a:p>
      </dgm:t>
    </dgm:pt>
    <dgm:pt modelId="{EAE3F56E-A2B5-4C99-BE9A-E33092DEB85C}" type="sibTrans" cxnId="{793E0EBD-2F10-48A0-BEAA-4C30C6499E41}">
      <dgm:prSet/>
      <dgm:spPr/>
      <dgm:t>
        <a:bodyPr/>
        <a:lstStyle/>
        <a:p>
          <a:endParaRPr lang="en-US"/>
        </a:p>
      </dgm:t>
    </dgm:pt>
    <dgm:pt modelId="{EA52BF92-D50B-4CB3-B544-4116C7E2C49B}">
      <dgm:prSet/>
      <dgm:spPr/>
      <dgm:t>
        <a:bodyPr/>
        <a:lstStyle/>
        <a:p>
          <a:r>
            <a:rPr lang="en-US"/>
            <a:t>Exploitation </a:t>
          </a:r>
        </a:p>
      </dgm:t>
    </dgm:pt>
    <dgm:pt modelId="{518AD939-C559-4E22-B9E2-1F11A51E1F32}" type="parTrans" cxnId="{95737391-BA6B-4583-8EF5-FAA2382C585A}">
      <dgm:prSet/>
      <dgm:spPr/>
      <dgm:t>
        <a:bodyPr/>
        <a:lstStyle/>
        <a:p>
          <a:endParaRPr lang="en-US"/>
        </a:p>
      </dgm:t>
    </dgm:pt>
    <dgm:pt modelId="{92775C37-EBCF-4530-B1D1-4FA6264C7EF8}" type="sibTrans" cxnId="{95737391-BA6B-4583-8EF5-FAA2382C585A}">
      <dgm:prSet/>
      <dgm:spPr/>
      <dgm:t>
        <a:bodyPr/>
        <a:lstStyle/>
        <a:p>
          <a:endParaRPr lang="en-US"/>
        </a:p>
      </dgm:t>
    </dgm:pt>
    <dgm:pt modelId="{5FE7E354-6AC9-48B9-AA35-4E70C01AB12E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/>
            <a:t>Simulating a real-world attack to document any vulnerabilities.</a:t>
          </a:r>
        </a:p>
      </dgm:t>
    </dgm:pt>
    <dgm:pt modelId="{A5E7EB30-9400-408B-9DE3-DD9DB3F5C883}" type="parTrans" cxnId="{FDCE12D3-10D6-44E2-A731-7376A12F69C2}">
      <dgm:prSet/>
      <dgm:spPr/>
      <dgm:t>
        <a:bodyPr/>
        <a:lstStyle/>
        <a:p>
          <a:endParaRPr lang="en-US"/>
        </a:p>
      </dgm:t>
    </dgm:pt>
    <dgm:pt modelId="{4F4F685A-053D-4121-811F-22CC1D083E34}" type="sibTrans" cxnId="{FDCE12D3-10D6-44E2-A731-7376A12F69C2}">
      <dgm:prSet/>
      <dgm:spPr/>
      <dgm:t>
        <a:bodyPr/>
        <a:lstStyle/>
        <a:p>
          <a:endParaRPr lang="en-US"/>
        </a:p>
      </dgm:t>
    </dgm:pt>
    <dgm:pt modelId="{71F46C2E-C9D8-4CF5-9CBB-8ADEF43022EF}">
      <dgm:prSet/>
      <dgm:spPr/>
      <dgm:t>
        <a:bodyPr/>
        <a:lstStyle/>
        <a:p>
          <a:r>
            <a:rPr lang="en-US"/>
            <a:t>Post-Exploitation </a:t>
          </a:r>
        </a:p>
      </dgm:t>
    </dgm:pt>
    <dgm:pt modelId="{A4BF5ADD-5664-4DA5-9219-3F72A5A9F423}" type="parTrans" cxnId="{3E65554C-B949-41FD-9185-C755987ED6A0}">
      <dgm:prSet/>
      <dgm:spPr/>
      <dgm:t>
        <a:bodyPr/>
        <a:lstStyle/>
        <a:p>
          <a:endParaRPr lang="en-US"/>
        </a:p>
      </dgm:t>
    </dgm:pt>
    <dgm:pt modelId="{BB5A76EF-3A6F-41EE-B109-5DD30B46B92A}" type="sibTrans" cxnId="{3E65554C-B949-41FD-9185-C755987ED6A0}">
      <dgm:prSet/>
      <dgm:spPr/>
      <dgm:t>
        <a:bodyPr/>
        <a:lstStyle/>
        <a:p>
          <a:endParaRPr lang="en-US"/>
        </a:p>
      </dgm:t>
    </dgm:pt>
    <dgm:pt modelId="{ED17B1A8-EDDA-4265-B6DF-91D5C37CCC80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/>
            <a:t>Determining the value of compromise, considering data or network sensitivity.</a:t>
          </a:r>
        </a:p>
      </dgm:t>
    </dgm:pt>
    <dgm:pt modelId="{05E8FFC7-E249-409B-9124-82B5EE11E744}" type="parTrans" cxnId="{F97DCC06-90DE-4C9D-945F-6DAC8B7D1A1C}">
      <dgm:prSet/>
      <dgm:spPr/>
      <dgm:t>
        <a:bodyPr/>
        <a:lstStyle/>
        <a:p>
          <a:endParaRPr lang="en-US"/>
        </a:p>
      </dgm:t>
    </dgm:pt>
    <dgm:pt modelId="{79504752-0A56-4036-A842-096DE5773559}" type="sibTrans" cxnId="{F97DCC06-90DE-4C9D-945F-6DAC8B7D1A1C}">
      <dgm:prSet/>
      <dgm:spPr/>
      <dgm:t>
        <a:bodyPr/>
        <a:lstStyle/>
        <a:p>
          <a:endParaRPr lang="en-US"/>
        </a:p>
      </dgm:t>
    </dgm:pt>
    <dgm:pt modelId="{4DBC8BE4-5713-4AF5-B29A-37642763F813}">
      <dgm:prSet/>
      <dgm:spPr/>
      <dgm:t>
        <a:bodyPr/>
        <a:lstStyle/>
        <a:p>
          <a:r>
            <a:rPr lang="en-US"/>
            <a:t>Reporting</a:t>
          </a:r>
        </a:p>
      </dgm:t>
    </dgm:pt>
    <dgm:pt modelId="{F1C86CA0-D64C-4956-9BA7-D3DD5FDB3B2E}" type="parTrans" cxnId="{ED28D284-FE7D-4A04-8466-98D1BBA62417}">
      <dgm:prSet/>
      <dgm:spPr/>
      <dgm:t>
        <a:bodyPr/>
        <a:lstStyle/>
        <a:p>
          <a:endParaRPr lang="en-US"/>
        </a:p>
      </dgm:t>
    </dgm:pt>
    <dgm:pt modelId="{ECE9B459-0828-40BA-9BC3-BD3BA8DDA85A}" type="sibTrans" cxnId="{ED28D284-FE7D-4A04-8466-98D1BBA62417}">
      <dgm:prSet/>
      <dgm:spPr/>
      <dgm:t>
        <a:bodyPr/>
        <a:lstStyle/>
        <a:p>
          <a:endParaRPr lang="en-US"/>
        </a:p>
      </dgm:t>
    </dgm:pt>
    <dgm:pt modelId="{3C1F3AAF-4073-4331-AEFA-B5D90E421F35}">
      <dgm:prSet/>
      <dgm:spPr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</dgm:spPr>
      <dgm:t>
        <a:bodyPr anchor="ctr"/>
        <a:lstStyle/>
        <a:p>
          <a:r>
            <a:rPr lang="en-US" b="1" dirty="0"/>
            <a:t>Outlining the findings with suggestions for prioritizing fixes. For us, that means walking through the results with you hand-in-hand.</a:t>
          </a:r>
        </a:p>
      </dgm:t>
    </dgm:pt>
    <dgm:pt modelId="{FEADD148-8C6F-4D66-AF83-AE33DF586D9E}" type="parTrans" cxnId="{5953961D-AA4A-40D6-A4ED-F3AB1E40BC22}">
      <dgm:prSet/>
      <dgm:spPr/>
      <dgm:t>
        <a:bodyPr/>
        <a:lstStyle/>
        <a:p>
          <a:endParaRPr lang="en-US"/>
        </a:p>
      </dgm:t>
    </dgm:pt>
    <dgm:pt modelId="{51267152-BDF1-419D-ABFA-ED6F2756CA5C}" type="sibTrans" cxnId="{5953961D-AA4A-40D6-A4ED-F3AB1E40BC22}">
      <dgm:prSet/>
      <dgm:spPr/>
      <dgm:t>
        <a:bodyPr/>
        <a:lstStyle/>
        <a:p>
          <a:endParaRPr lang="en-US"/>
        </a:p>
      </dgm:t>
    </dgm:pt>
    <dgm:pt modelId="{E47E711A-C3DA-4214-A563-F0AD34B9B2DD}" type="pres">
      <dgm:prSet presAssocID="{A49BC5F2-E507-422D-A82C-9BE73176E5A3}" presName="linear" presStyleCnt="0">
        <dgm:presLayoutVars>
          <dgm:animLvl val="lvl"/>
          <dgm:resizeHandles val="exact"/>
        </dgm:presLayoutVars>
      </dgm:prSet>
      <dgm:spPr/>
    </dgm:pt>
    <dgm:pt modelId="{BA1CDA74-A574-45AD-B2EF-D9CE816F94C1}" type="pres">
      <dgm:prSet presAssocID="{2E00BE2C-35A0-4337-8F1A-7288135E69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6A84012-C215-44FF-BF37-B92FCBC0EB35}" type="pres">
      <dgm:prSet presAssocID="{2E00BE2C-35A0-4337-8F1A-7288135E6960}" presName="childText" presStyleLbl="revTx" presStyleIdx="0" presStyleCnt="6">
        <dgm:presLayoutVars>
          <dgm:bulletEnabled val="1"/>
        </dgm:presLayoutVars>
      </dgm:prSet>
      <dgm:spPr/>
    </dgm:pt>
    <dgm:pt modelId="{3C03C4B7-0D6A-4358-A375-255A4724693D}" type="pres">
      <dgm:prSet presAssocID="{64974193-1EF4-46DC-B4A3-6811E83D1A3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D6C4AF5-5652-424F-BE7A-2425D8516ABC}" type="pres">
      <dgm:prSet presAssocID="{64974193-1EF4-46DC-B4A3-6811E83D1A32}" presName="childText" presStyleLbl="revTx" presStyleIdx="1" presStyleCnt="6">
        <dgm:presLayoutVars>
          <dgm:bulletEnabled val="1"/>
        </dgm:presLayoutVars>
      </dgm:prSet>
      <dgm:spPr/>
    </dgm:pt>
    <dgm:pt modelId="{37BFBA94-B278-478D-83B3-54A8A6368EAF}" type="pres">
      <dgm:prSet presAssocID="{19C70526-190F-4B77-A01B-E9A1A2BB5B8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48C69B-1825-46CD-8E72-3185B3B86E67}" type="pres">
      <dgm:prSet presAssocID="{19C70526-190F-4B77-A01B-E9A1A2BB5B8E}" presName="childText" presStyleLbl="revTx" presStyleIdx="2" presStyleCnt="6">
        <dgm:presLayoutVars>
          <dgm:bulletEnabled val="1"/>
        </dgm:presLayoutVars>
      </dgm:prSet>
      <dgm:spPr/>
    </dgm:pt>
    <dgm:pt modelId="{40442331-F61E-4152-8DE2-56ACDC70E30A}" type="pres">
      <dgm:prSet presAssocID="{EA52BF92-D50B-4CB3-B544-4116C7E2C4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A16723-D919-4B64-9A94-929306B4FAA0}" type="pres">
      <dgm:prSet presAssocID="{EA52BF92-D50B-4CB3-B544-4116C7E2C49B}" presName="childText" presStyleLbl="revTx" presStyleIdx="3" presStyleCnt="6">
        <dgm:presLayoutVars>
          <dgm:bulletEnabled val="1"/>
        </dgm:presLayoutVars>
      </dgm:prSet>
      <dgm:spPr/>
    </dgm:pt>
    <dgm:pt modelId="{FDCACEFD-FC4B-4474-A546-1060656D00F1}" type="pres">
      <dgm:prSet presAssocID="{71F46C2E-C9D8-4CF5-9CBB-8ADEF43022E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BB029BA-F2A6-4984-8F5C-428CB1E8775E}" type="pres">
      <dgm:prSet presAssocID="{71F46C2E-C9D8-4CF5-9CBB-8ADEF43022EF}" presName="childText" presStyleLbl="revTx" presStyleIdx="4" presStyleCnt="6">
        <dgm:presLayoutVars>
          <dgm:bulletEnabled val="1"/>
        </dgm:presLayoutVars>
      </dgm:prSet>
      <dgm:spPr/>
    </dgm:pt>
    <dgm:pt modelId="{C7F72CEE-43D8-4115-800D-18C1DD7E8897}" type="pres">
      <dgm:prSet presAssocID="{4DBC8BE4-5713-4AF5-B29A-37642763F81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5EBECFB-CC9E-4E36-8050-AA857EAC6C21}" type="pres">
      <dgm:prSet presAssocID="{4DBC8BE4-5713-4AF5-B29A-37642763F81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80539505-AC35-4935-A561-5BD19C605C18}" type="presOf" srcId="{0572A1B0-9D63-4C26-8689-08FC0B8FB3F1}" destId="{3D6C4AF5-5652-424F-BE7A-2425D8516ABC}" srcOrd="0" destOrd="0" presId="urn:microsoft.com/office/officeart/2005/8/layout/vList2"/>
    <dgm:cxn modelId="{F97DCC06-90DE-4C9D-945F-6DAC8B7D1A1C}" srcId="{71F46C2E-C9D8-4CF5-9CBB-8ADEF43022EF}" destId="{ED17B1A8-EDDA-4265-B6DF-91D5C37CCC80}" srcOrd="0" destOrd="0" parTransId="{05E8FFC7-E249-409B-9124-82B5EE11E744}" sibTransId="{79504752-0A56-4036-A842-096DE5773559}"/>
    <dgm:cxn modelId="{4F73611B-6781-4221-B847-60C0FE3F9CEF}" srcId="{A49BC5F2-E507-422D-A82C-9BE73176E5A3}" destId="{19C70526-190F-4B77-A01B-E9A1A2BB5B8E}" srcOrd="2" destOrd="0" parTransId="{980E2F5A-569D-4BF5-BACE-26C89C2570F2}" sibTransId="{FA37A806-D86E-436A-8B4B-F58AB4D53374}"/>
    <dgm:cxn modelId="{0CA27C1C-24EA-4F07-A021-A7C51F19BF33}" type="presOf" srcId="{5E3A0B80-236C-4CF5-BCCA-1BE6E3E300A8}" destId="{56A84012-C215-44FF-BF37-B92FCBC0EB35}" srcOrd="0" destOrd="0" presId="urn:microsoft.com/office/officeart/2005/8/layout/vList2"/>
    <dgm:cxn modelId="{5953961D-AA4A-40D6-A4ED-F3AB1E40BC22}" srcId="{4DBC8BE4-5713-4AF5-B29A-37642763F813}" destId="{3C1F3AAF-4073-4331-AEFA-B5D90E421F35}" srcOrd="0" destOrd="0" parTransId="{FEADD148-8C6F-4D66-AF83-AE33DF586D9E}" sibTransId="{51267152-BDF1-419D-ABFA-ED6F2756CA5C}"/>
    <dgm:cxn modelId="{7A823A27-E75D-4794-A0B6-44773183B023}" type="presOf" srcId="{4DBC8BE4-5713-4AF5-B29A-37642763F813}" destId="{C7F72CEE-43D8-4115-800D-18C1DD7E8897}" srcOrd="0" destOrd="0" presId="urn:microsoft.com/office/officeart/2005/8/layout/vList2"/>
    <dgm:cxn modelId="{9D20975C-9216-4B8A-99B0-02A0539CB122}" type="presOf" srcId="{2E00BE2C-35A0-4337-8F1A-7288135E6960}" destId="{BA1CDA74-A574-45AD-B2EF-D9CE816F94C1}" srcOrd="0" destOrd="0" presId="urn:microsoft.com/office/officeart/2005/8/layout/vList2"/>
    <dgm:cxn modelId="{C67E9668-5BCE-4741-896B-8A6018C2EAF9}" type="presOf" srcId="{EA52BF92-D50B-4CB3-B544-4116C7E2C49B}" destId="{40442331-F61E-4152-8DE2-56ACDC70E30A}" srcOrd="0" destOrd="0" presId="urn:microsoft.com/office/officeart/2005/8/layout/vList2"/>
    <dgm:cxn modelId="{6B65E568-BBEF-4A6E-9653-B9D2EE14C44B}" srcId="{A49BC5F2-E507-422D-A82C-9BE73176E5A3}" destId="{64974193-1EF4-46DC-B4A3-6811E83D1A32}" srcOrd="1" destOrd="0" parTransId="{780DAF6D-3C8F-42E7-9CC2-67D7C73ACD03}" sibTransId="{C1F72DFA-E287-496B-A5A4-F1A2BD7F693E}"/>
    <dgm:cxn modelId="{3E65554C-B949-41FD-9185-C755987ED6A0}" srcId="{A49BC5F2-E507-422D-A82C-9BE73176E5A3}" destId="{71F46C2E-C9D8-4CF5-9CBB-8ADEF43022EF}" srcOrd="4" destOrd="0" parTransId="{A4BF5ADD-5664-4DA5-9219-3F72A5A9F423}" sibTransId="{BB5A76EF-3A6F-41EE-B109-5DD30B46B92A}"/>
    <dgm:cxn modelId="{FD8A9257-D552-4628-ABD9-67CB9E77AEF1}" type="presOf" srcId="{5FE7E354-6AC9-48B9-AA35-4E70C01AB12E}" destId="{68A16723-D919-4B64-9A94-929306B4FAA0}" srcOrd="0" destOrd="0" presId="urn:microsoft.com/office/officeart/2005/8/layout/vList2"/>
    <dgm:cxn modelId="{04F99D7E-D66D-4E03-B03F-8DA0C0349290}" srcId="{2E00BE2C-35A0-4337-8F1A-7288135E6960}" destId="{5E3A0B80-236C-4CF5-BCCA-1BE6E3E300A8}" srcOrd="0" destOrd="0" parTransId="{791F73E7-A15F-4A6E-9E24-EB124937393C}" sibTransId="{ADA754A9-5371-4E7E-A040-5405FADB7E01}"/>
    <dgm:cxn modelId="{564F5D83-6FD9-4686-B89C-D5E18236A90C}" type="presOf" srcId="{19C70526-190F-4B77-A01B-E9A1A2BB5B8E}" destId="{37BFBA94-B278-478D-83B3-54A8A6368EAF}" srcOrd="0" destOrd="0" presId="urn:microsoft.com/office/officeart/2005/8/layout/vList2"/>
    <dgm:cxn modelId="{ED28D284-FE7D-4A04-8466-98D1BBA62417}" srcId="{A49BC5F2-E507-422D-A82C-9BE73176E5A3}" destId="{4DBC8BE4-5713-4AF5-B29A-37642763F813}" srcOrd="5" destOrd="0" parTransId="{F1C86CA0-D64C-4956-9BA7-D3DD5FDB3B2E}" sibTransId="{ECE9B459-0828-40BA-9BC3-BD3BA8DDA85A}"/>
    <dgm:cxn modelId="{EAA7288D-1A5C-4F25-B4EC-BC44AA3BD284}" type="presOf" srcId="{71F46C2E-C9D8-4CF5-9CBB-8ADEF43022EF}" destId="{FDCACEFD-FC4B-4474-A546-1060656D00F1}" srcOrd="0" destOrd="0" presId="urn:microsoft.com/office/officeart/2005/8/layout/vList2"/>
    <dgm:cxn modelId="{95737391-BA6B-4583-8EF5-FAA2382C585A}" srcId="{A49BC5F2-E507-422D-A82C-9BE73176E5A3}" destId="{EA52BF92-D50B-4CB3-B544-4116C7E2C49B}" srcOrd="3" destOrd="0" parTransId="{518AD939-C559-4E22-B9E2-1F11A51E1F32}" sibTransId="{92775C37-EBCF-4530-B1D1-4FA6264C7EF8}"/>
    <dgm:cxn modelId="{55CEE493-D28D-4758-A84F-C7125F097803}" type="presOf" srcId="{64974193-1EF4-46DC-B4A3-6811E83D1A32}" destId="{3C03C4B7-0D6A-4358-A375-255A4724693D}" srcOrd="0" destOrd="0" presId="urn:microsoft.com/office/officeart/2005/8/layout/vList2"/>
    <dgm:cxn modelId="{085D69A2-0F36-40CE-ADBD-D236FD8B3182}" type="presOf" srcId="{ED17B1A8-EDDA-4265-B6DF-91D5C37CCC80}" destId="{FBB029BA-F2A6-4984-8F5C-428CB1E8775E}" srcOrd="0" destOrd="0" presId="urn:microsoft.com/office/officeart/2005/8/layout/vList2"/>
    <dgm:cxn modelId="{E56DD1A3-E6EA-4F1E-A398-444E49B7B862}" type="presOf" srcId="{A49BC5F2-E507-422D-A82C-9BE73176E5A3}" destId="{E47E711A-C3DA-4214-A563-F0AD34B9B2DD}" srcOrd="0" destOrd="0" presId="urn:microsoft.com/office/officeart/2005/8/layout/vList2"/>
    <dgm:cxn modelId="{A89FE9B4-32FF-4963-9318-CD0260D1718D}" type="presOf" srcId="{71E8D2E6-8C84-4833-8CEB-0158F7CD1B8C}" destId="{9F48C69B-1825-46CD-8E72-3185B3B86E67}" srcOrd="0" destOrd="0" presId="urn:microsoft.com/office/officeart/2005/8/layout/vList2"/>
    <dgm:cxn modelId="{793E0EBD-2F10-48A0-BEAA-4C30C6499E41}" srcId="{19C70526-190F-4B77-A01B-E9A1A2BB5B8E}" destId="{71E8D2E6-8C84-4833-8CEB-0158F7CD1B8C}" srcOrd="0" destOrd="0" parTransId="{786CAF7B-626A-43A8-849A-1B1DB043ED20}" sibTransId="{EAE3F56E-A2B5-4C99-BE9A-E33092DEB85C}"/>
    <dgm:cxn modelId="{F5883FCA-8FE2-414A-9AE7-A2F161C26935}" type="presOf" srcId="{3C1F3AAF-4073-4331-AEFA-B5D90E421F35}" destId="{55EBECFB-CC9E-4E36-8050-AA857EAC6C21}" srcOrd="0" destOrd="0" presId="urn:microsoft.com/office/officeart/2005/8/layout/vList2"/>
    <dgm:cxn modelId="{1F0DEDCF-293D-44E1-8390-B4D907F73AC5}" srcId="{64974193-1EF4-46DC-B4A3-6811E83D1A32}" destId="{0572A1B0-9D63-4C26-8689-08FC0B8FB3F1}" srcOrd="0" destOrd="0" parTransId="{22F8CC3D-F6E6-4236-B759-E4B344680886}" sibTransId="{32F449C4-06F4-45F1-89AA-45215D1E2E66}"/>
    <dgm:cxn modelId="{FDCE12D3-10D6-44E2-A731-7376A12F69C2}" srcId="{EA52BF92-D50B-4CB3-B544-4116C7E2C49B}" destId="{5FE7E354-6AC9-48B9-AA35-4E70C01AB12E}" srcOrd="0" destOrd="0" parTransId="{A5E7EB30-9400-408B-9DE3-DD9DB3F5C883}" sibTransId="{4F4F685A-053D-4121-811F-22CC1D083E34}"/>
    <dgm:cxn modelId="{030E50E2-AB16-4554-B3D8-3623DFD1C668}" srcId="{A49BC5F2-E507-422D-A82C-9BE73176E5A3}" destId="{2E00BE2C-35A0-4337-8F1A-7288135E6960}" srcOrd="0" destOrd="0" parTransId="{E77D6A1B-89DB-4B4A-B431-25ACF6BDD512}" sibTransId="{82FACE5F-B7FA-4608-A467-FE30094693FD}"/>
    <dgm:cxn modelId="{8709B65D-597E-4FDC-92A3-41C824756C34}" type="presParOf" srcId="{E47E711A-C3DA-4214-A563-F0AD34B9B2DD}" destId="{BA1CDA74-A574-45AD-B2EF-D9CE816F94C1}" srcOrd="0" destOrd="0" presId="urn:microsoft.com/office/officeart/2005/8/layout/vList2"/>
    <dgm:cxn modelId="{A46357E0-F191-43DB-855F-A426AD896415}" type="presParOf" srcId="{E47E711A-C3DA-4214-A563-F0AD34B9B2DD}" destId="{56A84012-C215-44FF-BF37-B92FCBC0EB35}" srcOrd="1" destOrd="0" presId="urn:microsoft.com/office/officeart/2005/8/layout/vList2"/>
    <dgm:cxn modelId="{E8D886B8-9180-4193-8FDD-5B10966557C3}" type="presParOf" srcId="{E47E711A-C3DA-4214-A563-F0AD34B9B2DD}" destId="{3C03C4B7-0D6A-4358-A375-255A4724693D}" srcOrd="2" destOrd="0" presId="urn:microsoft.com/office/officeart/2005/8/layout/vList2"/>
    <dgm:cxn modelId="{BB5B0D78-1D76-4A0D-8BC0-ECC2D9F5D22D}" type="presParOf" srcId="{E47E711A-C3DA-4214-A563-F0AD34B9B2DD}" destId="{3D6C4AF5-5652-424F-BE7A-2425D8516ABC}" srcOrd="3" destOrd="0" presId="urn:microsoft.com/office/officeart/2005/8/layout/vList2"/>
    <dgm:cxn modelId="{D67D301C-1758-44D9-9B23-28C2B4925AB1}" type="presParOf" srcId="{E47E711A-C3DA-4214-A563-F0AD34B9B2DD}" destId="{37BFBA94-B278-478D-83B3-54A8A6368EAF}" srcOrd="4" destOrd="0" presId="urn:microsoft.com/office/officeart/2005/8/layout/vList2"/>
    <dgm:cxn modelId="{F11F313F-A1DC-4AB3-8AB7-70894FD0C32A}" type="presParOf" srcId="{E47E711A-C3DA-4214-A563-F0AD34B9B2DD}" destId="{9F48C69B-1825-46CD-8E72-3185B3B86E67}" srcOrd="5" destOrd="0" presId="urn:microsoft.com/office/officeart/2005/8/layout/vList2"/>
    <dgm:cxn modelId="{6184E73E-1207-4D7C-BA51-4B899B5CEEB9}" type="presParOf" srcId="{E47E711A-C3DA-4214-A563-F0AD34B9B2DD}" destId="{40442331-F61E-4152-8DE2-56ACDC70E30A}" srcOrd="6" destOrd="0" presId="urn:microsoft.com/office/officeart/2005/8/layout/vList2"/>
    <dgm:cxn modelId="{4F417E65-0F3E-4FA3-82C1-5C921F36A427}" type="presParOf" srcId="{E47E711A-C3DA-4214-A563-F0AD34B9B2DD}" destId="{68A16723-D919-4B64-9A94-929306B4FAA0}" srcOrd="7" destOrd="0" presId="urn:microsoft.com/office/officeart/2005/8/layout/vList2"/>
    <dgm:cxn modelId="{93348943-A43D-424A-A034-97E5E543EBB5}" type="presParOf" srcId="{E47E711A-C3DA-4214-A563-F0AD34B9B2DD}" destId="{FDCACEFD-FC4B-4474-A546-1060656D00F1}" srcOrd="8" destOrd="0" presId="urn:microsoft.com/office/officeart/2005/8/layout/vList2"/>
    <dgm:cxn modelId="{C7CCBE5B-1FB0-4038-8C14-4684B35648B0}" type="presParOf" srcId="{E47E711A-C3DA-4214-A563-F0AD34B9B2DD}" destId="{FBB029BA-F2A6-4984-8F5C-428CB1E8775E}" srcOrd="9" destOrd="0" presId="urn:microsoft.com/office/officeart/2005/8/layout/vList2"/>
    <dgm:cxn modelId="{4C036898-BE4B-4910-BF21-2A2A5F29BAEE}" type="presParOf" srcId="{E47E711A-C3DA-4214-A563-F0AD34B9B2DD}" destId="{C7F72CEE-43D8-4115-800D-18C1DD7E8897}" srcOrd="10" destOrd="0" presId="urn:microsoft.com/office/officeart/2005/8/layout/vList2"/>
    <dgm:cxn modelId="{A39D9B34-BEE4-469E-B87C-338C9BF4AAFF}" type="presParOf" srcId="{E47E711A-C3DA-4214-A563-F0AD34B9B2DD}" destId="{55EBECFB-CC9E-4E36-8050-AA857EAC6C21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4C28CB-037F-44AF-8468-2C66BEDAB6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FEBE3-2F67-4BF7-901A-39581C85A430}">
      <dgm:prSet phldrT="[Text]"/>
      <dgm:spPr/>
      <dgm:t>
        <a:bodyPr/>
        <a:lstStyle/>
        <a:p>
          <a:r>
            <a:rPr lang="en-US" dirty="0"/>
            <a:t>Determine</a:t>
          </a:r>
        </a:p>
      </dgm:t>
    </dgm:pt>
    <dgm:pt modelId="{8B100B29-767E-412E-A519-50E4CBE85647}" type="parTrans" cxnId="{3C97DB3F-FB5F-46E4-8F73-505A9C105A17}">
      <dgm:prSet/>
      <dgm:spPr/>
      <dgm:t>
        <a:bodyPr/>
        <a:lstStyle/>
        <a:p>
          <a:endParaRPr lang="en-US"/>
        </a:p>
      </dgm:t>
    </dgm:pt>
    <dgm:pt modelId="{0C2797AC-EA66-4D25-9C34-25789CC869E5}" type="sibTrans" cxnId="{3C97DB3F-FB5F-46E4-8F73-505A9C105A17}">
      <dgm:prSet/>
      <dgm:spPr/>
      <dgm:t>
        <a:bodyPr/>
        <a:lstStyle/>
        <a:p>
          <a:endParaRPr lang="en-US"/>
        </a:p>
      </dgm:t>
    </dgm:pt>
    <dgm:pt modelId="{BF44AE40-55CC-4C1C-B37A-B11284C79B43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67AD2EDE-618C-4F6D-8CB2-C417680E5E9B}" type="parTrans" cxnId="{E643242F-6A37-4024-A948-D68E2E996C19}">
      <dgm:prSet/>
      <dgm:spPr/>
      <dgm:t>
        <a:bodyPr/>
        <a:lstStyle/>
        <a:p>
          <a:endParaRPr lang="en-US"/>
        </a:p>
      </dgm:t>
    </dgm:pt>
    <dgm:pt modelId="{6F2B22F2-223C-4685-B65F-1708F2DAE7B1}" type="sibTrans" cxnId="{E643242F-6A37-4024-A948-D68E2E996C19}">
      <dgm:prSet/>
      <dgm:spPr/>
      <dgm:t>
        <a:bodyPr/>
        <a:lstStyle/>
        <a:p>
          <a:endParaRPr lang="en-US"/>
        </a:p>
      </dgm:t>
    </dgm:pt>
    <dgm:pt modelId="{6EE104C0-530D-48A3-A8E0-31F9B751568A}">
      <dgm:prSet phldrT="[Text]"/>
      <dgm:spPr/>
      <dgm:t>
        <a:bodyPr/>
        <a:lstStyle/>
        <a:p>
          <a:r>
            <a:rPr lang="en-US" dirty="0"/>
            <a:t>Highlight</a:t>
          </a:r>
        </a:p>
      </dgm:t>
    </dgm:pt>
    <dgm:pt modelId="{413AC3E4-F1F7-43B0-A880-F7EE235224A8}" type="parTrans" cxnId="{1625769C-7010-49CD-A27C-48EBCB9328B4}">
      <dgm:prSet/>
      <dgm:spPr/>
      <dgm:t>
        <a:bodyPr/>
        <a:lstStyle/>
        <a:p>
          <a:endParaRPr lang="en-US"/>
        </a:p>
      </dgm:t>
    </dgm:pt>
    <dgm:pt modelId="{D3A00B75-FFDE-451C-8808-A1BE8B45755E}" type="sibTrans" cxnId="{1625769C-7010-49CD-A27C-48EBCB9328B4}">
      <dgm:prSet/>
      <dgm:spPr/>
      <dgm:t>
        <a:bodyPr/>
        <a:lstStyle/>
        <a:p>
          <a:endParaRPr lang="en-US"/>
        </a:p>
      </dgm:t>
    </dgm:pt>
    <dgm:pt modelId="{8A8ECDBB-42AF-41AA-B1E3-2FD82C7387AF}">
      <dgm:prSet phldrT="[Text]"/>
      <dgm:spPr/>
      <dgm:t>
        <a:bodyPr/>
        <a:lstStyle/>
        <a:p>
          <a:r>
            <a:rPr lang="en-US" dirty="0"/>
            <a:t>Assess</a:t>
          </a:r>
        </a:p>
      </dgm:t>
    </dgm:pt>
    <dgm:pt modelId="{32E8DC44-F818-4E63-9C82-933B9AD1B1A6}" type="parTrans" cxnId="{4CD9F099-5D30-474A-8D7F-C0E4A2FEE376}">
      <dgm:prSet/>
      <dgm:spPr/>
      <dgm:t>
        <a:bodyPr/>
        <a:lstStyle/>
        <a:p>
          <a:endParaRPr lang="en-US"/>
        </a:p>
      </dgm:t>
    </dgm:pt>
    <dgm:pt modelId="{42C8FA27-E01B-4C99-8E46-06598BBFC026}" type="sibTrans" cxnId="{4CD9F099-5D30-474A-8D7F-C0E4A2FEE376}">
      <dgm:prSet/>
      <dgm:spPr/>
      <dgm:t>
        <a:bodyPr/>
        <a:lstStyle/>
        <a:p>
          <a:endParaRPr lang="en-US"/>
        </a:p>
      </dgm:t>
    </dgm:pt>
    <dgm:pt modelId="{77191B97-874C-4F96-A870-5186E2F3A5C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31DD6000-D5B7-4656-B9C7-445497AD438C}" type="parTrans" cxnId="{FB91CCCA-8FD0-4994-8695-3DFB632643D4}">
      <dgm:prSet/>
      <dgm:spPr/>
      <dgm:t>
        <a:bodyPr/>
        <a:lstStyle/>
        <a:p>
          <a:endParaRPr lang="en-US"/>
        </a:p>
      </dgm:t>
    </dgm:pt>
    <dgm:pt modelId="{4B6F3EDB-1252-4073-9D2A-42EDF60C36F9}" type="sibTrans" cxnId="{FB91CCCA-8FD0-4994-8695-3DFB632643D4}">
      <dgm:prSet/>
      <dgm:spPr/>
      <dgm:t>
        <a:bodyPr/>
        <a:lstStyle/>
        <a:p>
          <a:endParaRPr lang="en-US"/>
        </a:p>
      </dgm:t>
    </dgm:pt>
    <dgm:pt modelId="{A9AD5EB2-3AD9-4152-90CF-1346654602E9}">
      <dgm:prSet phldrT="[Text]"/>
      <dgm:spPr/>
      <dgm:t>
        <a:bodyPr/>
        <a:lstStyle/>
        <a:p>
          <a:r>
            <a:rPr lang="en-US" dirty="0"/>
            <a:t>Provide</a:t>
          </a:r>
        </a:p>
      </dgm:t>
    </dgm:pt>
    <dgm:pt modelId="{A5146038-D4E7-4E7A-874B-6757280503E0}" type="parTrans" cxnId="{E39E7684-A4EB-44F9-B9C9-B7F2DC1B5D0F}">
      <dgm:prSet/>
      <dgm:spPr/>
      <dgm:t>
        <a:bodyPr/>
        <a:lstStyle/>
        <a:p>
          <a:endParaRPr lang="en-US"/>
        </a:p>
      </dgm:t>
    </dgm:pt>
    <dgm:pt modelId="{CE473150-8A49-450C-AF6B-965138891137}" type="sibTrans" cxnId="{E39E7684-A4EB-44F9-B9C9-B7F2DC1B5D0F}">
      <dgm:prSet/>
      <dgm:spPr/>
      <dgm:t>
        <a:bodyPr/>
        <a:lstStyle/>
        <a:p>
          <a:endParaRPr lang="en-US"/>
        </a:p>
      </dgm:t>
    </dgm:pt>
    <dgm:pt modelId="{F169207B-F15A-4B40-9DFA-BF672F42E3B8}">
      <dgm:prSet phldrT="[Text]"/>
      <dgm:spPr/>
      <dgm:t>
        <a:bodyPr/>
        <a:lstStyle/>
        <a:p>
          <a:r>
            <a:rPr lang="en-US" dirty="0" err="1"/>
            <a:t>PrImplement</a:t>
          </a:r>
          <a:r>
            <a:rPr lang="en-US" dirty="0"/>
            <a:t> and validate</a:t>
          </a:r>
        </a:p>
      </dgm:t>
    </dgm:pt>
    <dgm:pt modelId="{3CC7A60D-5541-47E5-8BB9-6E3EA6F6EDF2}" type="parTrans" cxnId="{B7F0B9AB-6C39-45C1-A946-D0D10B3FC94D}">
      <dgm:prSet/>
      <dgm:spPr/>
      <dgm:t>
        <a:bodyPr/>
        <a:lstStyle/>
        <a:p>
          <a:endParaRPr lang="en-US"/>
        </a:p>
      </dgm:t>
    </dgm:pt>
    <dgm:pt modelId="{D84B2027-D30D-4C1A-B240-C893BB1636EA}" type="sibTrans" cxnId="{B7F0B9AB-6C39-45C1-A946-D0D10B3FC94D}">
      <dgm:prSet/>
      <dgm:spPr/>
      <dgm:t>
        <a:bodyPr/>
        <a:lstStyle/>
        <a:p>
          <a:endParaRPr lang="en-US"/>
        </a:p>
      </dgm:t>
    </dgm:pt>
    <dgm:pt modelId="{4CCDB257-B56A-4134-A08B-48D95BCA8FBD}">
      <dgm:prSet phldrT="[Text]"/>
      <dgm:spPr/>
      <dgm:t>
        <a:bodyPr/>
        <a:lstStyle/>
        <a:p>
          <a:r>
            <a:rPr lang="en-US" dirty="0"/>
            <a:t>Meet</a:t>
          </a:r>
        </a:p>
      </dgm:t>
    </dgm:pt>
    <dgm:pt modelId="{DF9D62E1-2D6A-4A67-BEC0-065783576FE8}" type="parTrans" cxnId="{0128B577-BBA7-4877-8711-6C17EF1F52BC}">
      <dgm:prSet/>
      <dgm:spPr/>
      <dgm:t>
        <a:bodyPr/>
        <a:lstStyle/>
        <a:p>
          <a:endParaRPr lang="en-US"/>
        </a:p>
      </dgm:t>
    </dgm:pt>
    <dgm:pt modelId="{ABB3C061-0AED-4200-BBBF-48E9CF36DB28}" type="sibTrans" cxnId="{0128B577-BBA7-4877-8711-6C17EF1F52BC}">
      <dgm:prSet/>
      <dgm:spPr/>
      <dgm:t>
        <a:bodyPr/>
        <a:lstStyle/>
        <a:p>
          <a:endParaRPr lang="en-US"/>
        </a:p>
      </dgm:t>
    </dgm:pt>
    <dgm:pt modelId="{8F0049B6-DB34-443B-9473-55B7756031AC}" type="pres">
      <dgm:prSet presAssocID="{FC4C28CB-037F-44AF-8468-2C66BEDAB601}" presName="diagram" presStyleCnt="0">
        <dgm:presLayoutVars>
          <dgm:dir/>
          <dgm:resizeHandles val="exact"/>
        </dgm:presLayoutVars>
      </dgm:prSet>
      <dgm:spPr/>
    </dgm:pt>
    <dgm:pt modelId="{EFE0BB4C-3AD5-46A5-8D49-E27DB57D8E53}" type="pres">
      <dgm:prSet presAssocID="{91FFEBE3-2F67-4BF7-901A-39581C85A430}" presName="node" presStyleLbl="node1" presStyleIdx="0" presStyleCnt="8">
        <dgm:presLayoutVars>
          <dgm:bulletEnabled val="1"/>
        </dgm:presLayoutVars>
      </dgm:prSet>
      <dgm:spPr/>
    </dgm:pt>
    <dgm:pt modelId="{82C0F89E-074E-4EA2-A243-F3FCD6AC5CBA}" type="pres">
      <dgm:prSet presAssocID="{0C2797AC-EA66-4D25-9C34-25789CC869E5}" presName="sibTrans" presStyleCnt="0"/>
      <dgm:spPr/>
    </dgm:pt>
    <dgm:pt modelId="{11A4084C-58ED-4EAA-8864-0BFB1AB2BF46}" type="pres">
      <dgm:prSet presAssocID="{BF44AE40-55CC-4C1C-B37A-B11284C79B43}" presName="node" presStyleLbl="node1" presStyleIdx="1" presStyleCnt="8">
        <dgm:presLayoutVars>
          <dgm:bulletEnabled val="1"/>
        </dgm:presLayoutVars>
      </dgm:prSet>
      <dgm:spPr/>
    </dgm:pt>
    <dgm:pt modelId="{12B026DA-D962-49B4-B692-20F8C3EFC65D}" type="pres">
      <dgm:prSet presAssocID="{6F2B22F2-223C-4685-B65F-1708F2DAE7B1}" presName="sibTrans" presStyleCnt="0"/>
      <dgm:spPr/>
    </dgm:pt>
    <dgm:pt modelId="{B7635BE6-AB24-4D01-A06D-D23D40F7FBD2}" type="pres">
      <dgm:prSet presAssocID="{6EE104C0-530D-48A3-A8E0-31F9B751568A}" presName="node" presStyleLbl="node1" presStyleIdx="2" presStyleCnt="8">
        <dgm:presLayoutVars>
          <dgm:bulletEnabled val="1"/>
        </dgm:presLayoutVars>
      </dgm:prSet>
      <dgm:spPr/>
    </dgm:pt>
    <dgm:pt modelId="{D8EBFB16-9D69-47BF-85E0-23A9988BE3F3}" type="pres">
      <dgm:prSet presAssocID="{D3A00B75-FFDE-451C-8808-A1BE8B45755E}" presName="sibTrans" presStyleCnt="0"/>
      <dgm:spPr/>
    </dgm:pt>
    <dgm:pt modelId="{E893DEAF-DFC1-42A7-8BE4-0FA1FFADE77F}" type="pres">
      <dgm:prSet presAssocID="{8A8ECDBB-42AF-41AA-B1E3-2FD82C7387AF}" presName="node" presStyleLbl="node1" presStyleIdx="3" presStyleCnt="8">
        <dgm:presLayoutVars>
          <dgm:bulletEnabled val="1"/>
        </dgm:presLayoutVars>
      </dgm:prSet>
      <dgm:spPr/>
    </dgm:pt>
    <dgm:pt modelId="{5DDC6A13-3480-440D-B24F-BD20655977AB}" type="pres">
      <dgm:prSet presAssocID="{42C8FA27-E01B-4C99-8E46-06598BBFC026}" presName="sibTrans" presStyleCnt="0"/>
      <dgm:spPr/>
    </dgm:pt>
    <dgm:pt modelId="{FB62A1E6-9802-4955-A3FB-47C59380D4B7}" type="pres">
      <dgm:prSet presAssocID="{A9AD5EB2-3AD9-4152-90CF-1346654602E9}" presName="node" presStyleLbl="node1" presStyleIdx="4" presStyleCnt="8" custLinFactX="11323" custLinFactNeighborX="100000" custLinFactNeighborY="2308">
        <dgm:presLayoutVars>
          <dgm:bulletEnabled val="1"/>
        </dgm:presLayoutVars>
      </dgm:prSet>
      <dgm:spPr/>
    </dgm:pt>
    <dgm:pt modelId="{7DFF788B-28CA-4149-BE1D-472FDACE32E1}" type="pres">
      <dgm:prSet presAssocID="{CE473150-8A49-450C-AF6B-965138891137}" presName="sibTrans" presStyleCnt="0"/>
      <dgm:spPr/>
    </dgm:pt>
    <dgm:pt modelId="{B9E783F3-6B84-4426-85B7-447DEB2C9039}" type="pres">
      <dgm:prSet presAssocID="{77191B97-874C-4F96-A870-5186E2F3A5CB}" presName="node" presStyleLbl="node1" presStyleIdx="5" presStyleCnt="8" custLinFactX="-9393" custLinFactNeighborX="-100000" custLinFactNeighborY="-2145">
        <dgm:presLayoutVars>
          <dgm:bulletEnabled val="1"/>
        </dgm:presLayoutVars>
      </dgm:prSet>
      <dgm:spPr/>
    </dgm:pt>
    <dgm:pt modelId="{650E3E1F-4C34-41A9-AA6B-E1B31AA997A3}" type="pres">
      <dgm:prSet presAssocID="{4B6F3EDB-1252-4073-9D2A-42EDF60C36F9}" presName="sibTrans" presStyleCnt="0"/>
      <dgm:spPr/>
    </dgm:pt>
    <dgm:pt modelId="{23DBA954-D19A-4A91-A9E3-5CBE95F9106C}" type="pres">
      <dgm:prSet presAssocID="{F169207B-F15A-4B40-9DFA-BF672F42E3B8}" presName="node" presStyleLbl="node1" presStyleIdx="6" presStyleCnt="8" custLinFactX="11323" custLinFactNeighborX="100000" custLinFactNeighborY="2308">
        <dgm:presLayoutVars>
          <dgm:bulletEnabled val="1"/>
        </dgm:presLayoutVars>
      </dgm:prSet>
      <dgm:spPr/>
    </dgm:pt>
    <dgm:pt modelId="{DBBB5E64-201E-4FB4-8A03-F31192AAB744}" type="pres">
      <dgm:prSet presAssocID="{D84B2027-D30D-4C1A-B240-C893BB1636EA}" presName="sibTrans" presStyleCnt="0"/>
      <dgm:spPr/>
    </dgm:pt>
    <dgm:pt modelId="{0F61DB36-1B2F-4297-A12C-71D6412165C2}" type="pres">
      <dgm:prSet presAssocID="{4CCDB257-B56A-4134-A08B-48D95BCA8FBD}" presName="node" presStyleLbl="node1" presStyleIdx="7" presStyleCnt="8" custLinFactX="-9393" custLinFactNeighborX="-100000" custLinFactNeighborY="-2145">
        <dgm:presLayoutVars>
          <dgm:bulletEnabled val="1"/>
        </dgm:presLayoutVars>
      </dgm:prSet>
      <dgm:spPr/>
    </dgm:pt>
  </dgm:ptLst>
  <dgm:cxnLst>
    <dgm:cxn modelId="{9D39CA24-17ED-4D2B-AE06-1F9694E35C6D}" type="presOf" srcId="{77191B97-874C-4F96-A870-5186E2F3A5CB}" destId="{B9E783F3-6B84-4426-85B7-447DEB2C9039}" srcOrd="0" destOrd="0" presId="urn:microsoft.com/office/officeart/2005/8/layout/default"/>
    <dgm:cxn modelId="{0BA4B52E-6E6E-4538-87B5-E838882779A3}" type="presOf" srcId="{A9AD5EB2-3AD9-4152-90CF-1346654602E9}" destId="{FB62A1E6-9802-4955-A3FB-47C59380D4B7}" srcOrd="0" destOrd="0" presId="urn:microsoft.com/office/officeart/2005/8/layout/default"/>
    <dgm:cxn modelId="{E643242F-6A37-4024-A948-D68E2E996C19}" srcId="{FC4C28CB-037F-44AF-8468-2C66BEDAB601}" destId="{BF44AE40-55CC-4C1C-B37A-B11284C79B43}" srcOrd="1" destOrd="0" parTransId="{67AD2EDE-618C-4F6D-8CB2-C417680E5E9B}" sibTransId="{6F2B22F2-223C-4685-B65F-1708F2DAE7B1}"/>
    <dgm:cxn modelId="{3C97DB3F-FB5F-46E4-8F73-505A9C105A17}" srcId="{FC4C28CB-037F-44AF-8468-2C66BEDAB601}" destId="{91FFEBE3-2F67-4BF7-901A-39581C85A430}" srcOrd="0" destOrd="0" parTransId="{8B100B29-767E-412E-A519-50E4CBE85647}" sibTransId="{0C2797AC-EA66-4D25-9C34-25789CC869E5}"/>
    <dgm:cxn modelId="{0128B577-BBA7-4877-8711-6C17EF1F52BC}" srcId="{FC4C28CB-037F-44AF-8468-2C66BEDAB601}" destId="{4CCDB257-B56A-4134-A08B-48D95BCA8FBD}" srcOrd="7" destOrd="0" parTransId="{DF9D62E1-2D6A-4A67-BEC0-065783576FE8}" sibTransId="{ABB3C061-0AED-4200-BBBF-48E9CF36DB28}"/>
    <dgm:cxn modelId="{5F753C7F-1F5C-4888-A2D5-1DED21CC14BA}" type="presOf" srcId="{6EE104C0-530D-48A3-A8E0-31F9B751568A}" destId="{B7635BE6-AB24-4D01-A06D-D23D40F7FBD2}" srcOrd="0" destOrd="0" presId="urn:microsoft.com/office/officeart/2005/8/layout/default"/>
    <dgm:cxn modelId="{CEE65882-5555-41C3-9EF1-D6EC8AE1E759}" type="presOf" srcId="{FC4C28CB-037F-44AF-8468-2C66BEDAB601}" destId="{8F0049B6-DB34-443B-9473-55B7756031AC}" srcOrd="0" destOrd="0" presId="urn:microsoft.com/office/officeart/2005/8/layout/default"/>
    <dgm:cxn modelId="{E39E7684-A4EB-44F9-B9C9-B7F2DC1B5D0F}" srcId="{FC4C28CB-037F-44AF-8468-2C66BEDAB601}" destId="{A9AD5EB2-3AD9-4152-90CF-1346654602E9}" srcOrd="4" destOrd="0" parTransId="{A5146038-D4E7-4E7A-874B-6757280503E0}" sibTransId="{CE473150-8A49-450C-AF6B-965138891137}"/>
    <dgm:cxn modelId="{14C9598C-80B4-4B01-9E44-9E90C51A1FCA}" type="presOf" srcId="{4CCDB257-B56A-4134-A08B-48D95BCA8FBD}" destId="{0F61DB36-1B2F-4297-A12C-71D6412165C2}" srcOrd="0" destOrd="0" presId="urn:microsoft.com/office/officeart/2005/8/layout/default"/>
    <dgm:cxn modelId="{E695BA8E-93B0-45A5-92E8-B99C0096B0E4}" type="presOf" srcId="{91FFEBE3-2F67-4BF7-901A-39581C85A430}" destId="{EFE0BB4C-3AD5-46A5-8D49-E27DB57D8E53}" srcOrd="0" destOrd="0" presId="urn:microsoft.com/office/officeart/2005/8/layout/default"/>
    <dgm:cxn modelId="{4CD9F099-5D30-474A-8D7F-C0E4A2FEE376}" srcId="{FC4C28CB-037F-44AF-8468-2C66BEDAB601}" destId="{8A8ECDBB-42AF-41AA-B1E3-2FD82C7387AF}" srcOrd="3" destOrd="0" parTransId="{32E8DC44-F818-4E63-9C82-933B9AD1B1A6}" sibTransId="{42C8FA27-E01B-4C99-8E46-06598BBFC026}"/>
    <dgm:cxn modelId="{1625769C-7010-49CD-A27C-48EBCB9328B4}" srcId="{FC4C28CB-037F-44AF-8468-2C66BEDAB601}" destId="{6EE104C0-530D-48A3-A8E0-31F9B751568A}" srcOrd="2" destOrd="0" parTransId="{413AC3E4-F1F7-43B0-A880-F7EE235224A8}" sibTransId="{D3A00B75-FFDE-451C-8808-A1BE8B45755E}"/>
    <dgm:cxn modelId="{B7F0B9AB-6C39-45C1-A946-D0D10B3FC94D}" srcId="{FC4C28CB-037F-44AF-8468-2C66BEDAB601}" destId="{F169207B-F15A-4B40-9DFA-BF672F42E3B8}" srcOrd="6" destOrd="0" parTransId="{3CC7A60D-5541-47E5-8BB9-6E3EA6F6EDF2}" sibTransId="{D84B2027-D30D-4C1A-B240-C893BB1636EA}"/>
    <dgm:cxn modelId="{7EF0DBAF-17C1-4027-A11E-E445137CE03A}" type="presOf" srcId="{8A8ECDBB-42AF-41AA-B1E3-2FD82C7387AF}" destId="{E893DEAF-DFC1-42A7-8BE4-0FA1FFADE77F}" srcOrd="0" destOrd="0" presId="urn:microsoft.com/office/officeart/2005/8/layout/default"/>
    <dgm:cxn modelId="{E85BDFB1-603F-4E1B-963B-D6BBAE26BB0C}" type="presOf" srcId="{F169207B-F15A-4B40-9DFA-BF672F42E3B8}" destId="{23DBA954-D19A-4A91-A9E3-5CBE95F9106C}" srcOrd="0" destOrd="0" presId="urn:microsoft.com/office/officeart/2005/8/layout/default"/>
    <dgm:cxn modelId="{95EF8EBE-FEC3-4D1C-922E-5DD1D1F683D4}" type="presOf" srcId="{BF44AE40-55CC-4C1C-B37A-B11284C79B43}" destId="{11A4084C-58ED-4EAA-8864-0BFB1AB2BF46}" srcOrd="0" destOrd="0" presId="urn:microsoft.com/office/officeart/2005/8/layout/default"/>
    <dgm:cxn modelId="{FB91CCCA-8FD0-4994-8695-3DFB632643D4}" srcId="{FC4C28CB-037F-44AF-8468-2C66BEDAB601}" destId="{77191B97-874C-4F96-A870-5186E2F3A5CB}" srcOrd="5" destOrd="0" parTransId="{31DD6000-D5B7-4656-B9C7-445497AD438C}" sibTransId="{4B6F3EDB-1252-4073-9D2A-42EDF60C36F9}"/>
    <dgm:cxn modelId="{21D07103-ADE5-403F-AA00-87C2934AC51D}" type="presParOf" srcId="{8F0049B6-DB34-443B-9473-55B7756031AC}" destId="{EFE0BB4C-3AD5-46A5-8D49-E27DB57D8E53}" srcOrd="0" destOrd="0" presId="urn:microsoft.com/office/officeart/2005/8/layout/default"/>
    <dgm:cxn modelId="{C6023A0F-918F-45FA-BB1B-514E98B4E6B6}" type="presParOf" srcId="{8F0049B6-DB34-443B-9473-55B7756031AC}" destId="{82C0F89E-074E-4EA2-A243-F3FCD6AC5CBA}" srcOrd="1" destOrd="0" presId="urn:microsoft.com/office/officeart/2005/8/layout/default"/>
    <dgm:cxn modelId="{098F5632-E310-4BA8-82D4-33411100C159}" type="presParOf" srcId="{8F0049B6-DB34-443B-9473-55B7756031AC}" destId="{11A4084C-58ED-4EAA-8864-0BFB1AB2BF46}" srcOrd="2" destOrd="0" presId="urn:microsoft.com/office/officeart/2005/8/layout/default"/>
    <dgm:cxn modelId="{AAB6D0A9-E9D5-4BC9-85CE-849D57511002}" type="presParOf" srcId="{8F0049B6-DB34-443B-9473-55B7756031AC}" destId="{12B026DA-D962-49B4-B692-20F8C3EFC65D}" srcOrd="3" destOrd="0" presId="urn:microsoft.com/office/officeart/2005/8/layout/default"/>
    <dgm:cxn modelId="{451AADA5-D4CF-4DF6-966A-3C37F75B537B}" type="presParOf" srcId="{8F0049B6-DB34-443B-9473-55B7756031AC}" destId="{B7635BE6-AB24-4D01-A06D-D23D40F7FBD2}" srcOrd="4" destOrd="0" presId="urn:microsoft.com/office/officeart/2005/8/layout/default"/>
    <dgm:cxn modelId="{9D6E2ED0-4F8D-4451-9CC0-8B0E00F11E34}" type="presParOf" srcId="{8F0049B6-DB34-443B-9473-55B7756031AC}" destId="{D8EBFB16-9D69-47BF-85E0-23A9988BE3F3}" srcOrd="5" destOrd="0" presId="urn:microsoft.com/office/officeart/2005/8/layout/default"/>
    <dgm:cxn modelId="{1733E7D2-8F8B-4488-986F-345C08B5F870}" type="presParOf" srcId="{8F0049B6-DB34-443B-9473-55B7756031AC}" destId="{E893DEAF-DFC1-42A7-8BE4-0FA1FFADE77F}" srcOrd="6" destOrd="0" presId="urn:microsoft.com/office/officeart/2005/8/layout/default"/>
    <dgm:cxn modelId="{6AC5FBA7-581D-4930-A2DF-00225D9CCC71}" type="presParOf" srcId="{8F0049B6-DB34-443B-9473-55B7756031AC}" destId="{5DDC6A13-3480-440D-B24F-BD20655977AB}" srcOrd="7" destOrd="0" presId="urn:microsoft.com/office/officeart/2005/8/layout/default"/>
    <dgm:cxn modelId="{360FBAEF-B425-43AF-BACD-BB296BE0CEAB}" type="presParOf" srcId="{8F0049B6-DB34-443B-9473-55B7756031AC}" destId="{FB62A1E6-9802-4955-A3FB-47C59380D4B7}" srcOrd="8" destOrd="0" presId="urn:microsoft.com/office/officeart/2005/8/layout/default"/>
    <dgm:cxn modelId="{F29893AB-0ED0-4E67-808E-71F4FE1E2977}" type="presParOf" srcId="{8F0049B6-DB34-443B-9473-55B7756031AC}" destId="{7DFF788B-28CA-4149-BE1D-472FDACE32E1}" srcOrd="9" destOrd="0" presId="urn:microsoft.com/office/officeart/2005/8/layout/default"/>
    <dgm:cxn modelId="{72E92E9E-3E40-41DE-8FF3-A8D7E26E8FEA}" type="presParOf" srcId="{8F0049B6-DB34-443B-9473-55B7756031AC}" destId="{B9E783F3-6B84-4426-85B7-447DEB2C9039}" srcOrd="10" destOrd="0" presId="urn:microsoft.com/office/officeart/2005/8/layout/default"/>
    <dgm:cxn modelId="{A5410469-0DF8-4D80-AE05-12888530ADAA}" type="presParOf" srcId="{8F0049B6-DB34-443B-9473-55B7756031AC}" destId="{650E3E1F-4C34-41A9-AA6B-E1B31AA997A3}" srcOrd="11" destOrd="0" presId="urn:microsoft.com/office/officeart/2005/8/layout/default"/>
    <dgm:cxn modelId="{9706CAE5-59F3-4E50-B47F-79D0610F84D0}" type="presParOf" srcId="{8F0049B6-DB34-443B-9473-55B7756031AC}" destId="{23DBA954-D19A-4A91-A9E3-5CBE95F9106C}" srcOrd="12" destOrd="0" presId="urn:microsoft.com/office/officeart/2005/8/layout/default"/>
    <dgm:cxn modelId="{9A839C40-A2B0-4410-AB0E-FBBB9B532CA0}" type="presParOf" srcId="{8F0049B6-DB34-443B-9473-55B7756031AC}" destId="{DBBB5E64-201E-4FB4-8A03-F31192AAB744}" srcOrd="13" destOrd="0" presId="urn:microsoft.com/office/officeart/2005/8/layout/default"/>
    <dgm:cxn modelId="{86505FC2-4C8F-4B3D-A18B-6A5A90A42245}" type="presParOf" srcId="{8F0049B6-DB34-443B-9473-55B7756031AC}" destId="{0F61DB36-1B2F-4297-A12C-71D6412165C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D4178A-5AD2-43D2-A3CA-F46B111AF4E4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B3558-3CD1-4E23-AEB4-0BF0EA339921}">
      <dgm:prSet/>
      <dgm:spPr/>
      <dgm:t>
        <a:bodyPr/>
        <a:lstStyle/>
        <a:p>
          <a:r>
            <a:rPr lang="en-US" dirty="0"/>
            <a:t>Pros</a:t>
          </a:r>
        </a:p>
      </dgm:t>
    </dgm:pt>
    <dgm:pt modelId="{DD7946A3-6F49-4FFB-A745-6F2B52A52BD2}" type="parTrans" cxnId="{77287AAE-AFA4-4078-944B-DF0CEADF3EAA}">
      <dgm:prSet/>
      <dgm:spPr/>
      <dgm:t>
        <a:bodyPr/>
        <a:lstStyle/>
        <a:p>
          <a:endParaRPr lang="en-US"/>
        </a:p>
      </dgm:t>
    </dgm:pt>
    <dgm:pt modelId="{8C7814AF-D4A5-414C-B418-2F6354CAEAC4}" type="sibTrans" cxnId="{77287AAE-AFA4-4078-944B-DF0CEADF3EAA}">
      <dgm:prSet/>
      <dgm:spPr/>
      <dgm:t>
        <a:bodyPr/>
        <a:lstStyle/>
        <a:p>
          <a:endParaRPr lang="en-US"/>
        </a:p>
      </dgm:t>
    </dgm:pt>
    <dgm:pt modelId="{1E4803AA-6E96-484D-B943-7B9BAA480E77}">
      <dgm:prSet custT="1"/>
      <dgm:spPr/>
      <dgm:t>
        <a:bodyPr/>
        <a:lstStyle/>
        <a:p>
          <a:r>
            <a:rPr lang="en-US" sz="1800" dirty="0"/>
            <a:t>Identifying possible security holes before an attack can</a:t>
          </a:r>
        </a:p>
      </dgm:t>
    </dgm:pt>
    <dgm:pt modelId="{C2773369-88A5-4F5C-B47B-C7D4075DE122}" type="parTrans" cxnId="{D3BFBA08-63D2-4D30-9BEA-7B5B04A8AC33}">
      <dgm:prSet/>
      <dgm:spPr/>
      <dgm:t>
        <a:bodyPr/>
        <a:lstStyle/>
        <a:p>
          <a:endParaRPr lang="en-US"/>
        </a:p>
      </dgm:t>
    </dgm:pt>
    <dgm:pt modelId="{1ABCB3B6-A90B-45C8-9A46-85CC9EFF35AB}" type="sibTrans" cxnId="{D3BFBA08-63D2-4D30-9BEA-7B5B04A8AC33}">
      <dgm:prSet/>
      <dgm:spPr/>
      <dgm:t>
        <a:bodyPr/>
        <a:lstStyle/>
        <a:p>
          <a:endParaRPr lang="en-US"/>
        </a:p>
      </dgm:t>
    </dgm:pt>
    <dgm:pt modelId="{231B26C2-FA9C-435C-A940-AB76105B8DB6}">
      <dgm:prSet custT="1"/>
      <dgm:spPr/>
      <dgm:t>
        <a:bodyPr/>
        <a:lstStyle/>
        <a:p>
          <a:r>
            <a:rPr lang="en-US" sz="2400" dirty="0"/>
            <a:t>Identify possible vulnerabilities</a:t>
          </a:r>
        </a:p>
      </dgm:t>
    </dgm:pt>
    <dgm:pt modelId="{B0A1E1C6-7780-4A11-B01A-A71FD1C20A74}" type="parTrans" cxnId="{70798211-7EC4-4A43-92AA-265FD8D879AB}">
      <dgm:prSet/>
      <dgm:spPr/>
      <dgm:t>
        <a:bodyPr/>
        <a:lstStyle/>
        <a:p>
          <a:endParaRPr lang="en-US"/>
        </a:p>
      </dgm:t>
    </dgm:pt>
    <dgm:pt modelId="{519D8985-1A2F-4972-8731-0E66A57F52F0}" type="sibTrans" cxnId="{70798211-7EC4-4A43-92AA-265FD8D879AB}">
      <dgm:prSet/>
      <dgm:spPr/>
      <dgm:t>
        <a:bodyPr/>
        <a:lstStyle/>
        <a:p>
          <a:endParaRPr lang="en-US"/>
        </a:p>
      </dgm:t>
    </dgm:pt>
    <dgm:pt modelId="{E7DE05BE-0345-4CA7-A2B0-263521DE5FFE}">
      <dgm:prSet/>
      <dgm:spPr/>
      <dgm:t>
        <a:bodyPr/>
        <a:lstStyle/>
        <a:p>
          <a:r>
            <a:rPr lang="en-US" dirty="0"/>
            <a:t>Providing information that can help security teams mitigate vulnerabilities and create mechanism for attacks</a:t>
          </a:r>
        </a:p>
      </dgm:t>
    </dgm:pt>
    <dgm:pt modelId="{3AAFBC05-4E7D-4992-8F35-1CB6D4F4E48A}" type="parTrans" cxnId="{542EEDB7-27E3-490E-8945-18532C33AE5A}">
      <dgm:prSet/>
      <dgm:spPr/>
      <dgm:t>
        <a:bodyPr/>
        <a:lstStyle/>
        <a:p>
          <a:endParaRPr lang="en-US"/>
        </a:p>
      </dgm:t>
    </dgm:pt>
    <dgm:pt modelId="{03F22A4E-E3FF-430D-8BAE-1BCD6EDD734F}" type="sibTrans" cxnId="{542EEDB7-27E3-490E-8945-18532C33AE5A}">
      <dgm:prSet/>
      <dgm:spPr/>
      <dgm:t>
        <a:bodyPr/>
        <a:lstStyle/>
        <a:p>
          <a:endParaRPr lang="en-US"/>
        </a:p>
      </dgm:t>
    </dgm:pt>
    <dgm:pt modelId="{8E041592-E8C4-4714-91F2-3D44384629B8}">
      <dgm:prSet/>
      <dgm:spPr/>
      <dgm:t>
        <a:bodyPr/>
        <a:lstStyle/>
        <a:p>
          <a:r>
            <a:rPr lang="en-US" dirty="0"/>
            <a:t>Cons</a:t>
          </a:r>
        </a:p>
      </dgm:t>
    </dgm:pt>
    <dgm:pt modelId="{6363FC18-AB82-4CFA-97C9-85515040CB11}" type="parTrans" cxnId="{8CBCAFCC-2E6F-4B66-9BBB-A0E39E970977}">
      <dgm:prSet/>
      <dgm:spPr/>
      <dgm:t>
        <a:bodyPr/>
        <a:lstStyle/>
        <a:p>
          <a:endParaRPr lang="en-US"/>
        </a:p>
      </dgm:t>
    </dgm:pt>
    <dgm:pt modelId="{25235ACD-9FED-4867-8142-3CE2F9CB98B8}" type="sibTrans" cxnId="{8CBCAFCC-2E6F-4B66-9BBB-A0E39E970977}">
      <dgm:prSet/>
      <dgm:spPr/>
      <dgm:t>
        <a:bodyPr/>
        <a:lstStyle/>
        <a:p>
          <a:endParaRPr lang="en-US"/>
        </a:p>
      </dgm:t>
    </dgm:pt>
    <dgm:pt modelId="{92A29CDA-2537-4A6B-8051-4C0C6B2BB153}">
      <dgm:prSet custT="1"/>
      <dgm:spPr/>
      <dgm:t>
        <a:bodyPr/>
        <a:lstStyle/>
        <a:p>
          <a:r>
            <a:rPr lang="en-US" sz="2800" dirty="0"/>
            <a:t>Cost</a:t>
          </a:r>
        </a:p>
      </dgm:t>
    </dgm:pt>
    <dgm:pt modelId="{234CD153-2349-4B47-8A70-CA390984FEB4}" type="parTrans" cxnId="{AA295B8F-DD47-48E3-8DDA-410DFA9C2198}">
      <dgm:prSet/>
      <dgm:spPr/>
      <dgm:t>
        <a:bodyPr/>
        <a:lstStyle/>
        <a:p>
          <a:endParaRPr lang="en-US"/>
        </a:p>
      </dgm:t>
    </dgm:pt>
    <dgm:pt modelId="{40515BA2-B906-4619-86DC-97FB2BFBB492}" type="sibTrans" cxnId="{AA295B8F-DD47-48E3-8DDA-410DFA9C2198}">
      <dgm:prSet/>
      <dgm:spPr/>
      <dgm:t>
        <a:bodyPr/>
        <a:lstStyle/>
        <a:p>
          <a:endParaRPr lang="en-US"/>
        </a:p>
      </dgm:t>
    </dgm:pt>
    <dgm:pt modelId="{B72D038A-FA75-4FF2-A696-9C9EB087B8FC}">
      <dgm:prSet custT="1"/>
      <dgm:spPr/>
      <dgm:t>
        <a:bodyPr/>
        <a:lstStyle/>
        <a:p>
          <a:r>
            <a:rPr lang="en-US" sz="2400" dirty="0"/>
            <a:t>Outages to critical systems</a:t>
          </a:r>
        </a:p>
      </dgm:t>
    </dgm:pt>
    <dgm:pt modelId="{F48C72DC-79CB-41FF-9BAE-8C70880AA799}" type="parTrans" cxnId="{AFF5248F-A757-45B2-B890-EB99D3C1591D}">
      <dgm:prSet/>
      <dgm:spPr/>
      <dgm:t>
        <a:bodyPr/>
        <a:lstStyle/>
        <a:p>
          <a:endParaRPr lang="en-US"/>
        </a:p>
      </dgm:t>
    </dgm:pt>
    <dgm:pt modelId="{57867F7D-F083-453D-8641-F74F3A906EC6}" type="sibTrans" cxnId="{AFF5248F-A757-45B2-B890-EB99D3C1591D}">
      <dgm:prSet/>
      <dgm:spPr/>
      <dgm:t>
        <a:bodyPr/>
        <a:lstStyle/>
        <a:p>
          <a:endParaRPr lang="en-US"/>
        </a:p>
      </dgm:t>
    </dgm:pt>
    <dgm:pt modelId="{8FFF8DA4-9BF5-411B-84E9-5A7C48E7F4C7}">
      <dgm:prSet/>
      <dgm:spPr/>
      <dgm:t>
        <a:bodyPr/>
        <a:lstStyle/>
        <a:p>
          <a:r>
            <a:rPr lang="en-US" dirty="0"/>
            <a:t>Not receiving valuable information due to limited scope</a:t>
          </a:r>
        </a:p>
      </dgm:t>
    </dgm:pt>
    <dgm:pt modelId="{5CCA02BC-DE40-4FE6-AC31-575AB623057F}" type="parTrans" cxnId="{E426860F-F50C-4185-A2BD-34030AC289FA}">
      <dgm:prSet/>
      <dgm:spPr/>
      <dgm:t>
        <a:bodyPr/>
        <a:lstStyle/>
        <a:p>
          <a:endParaRPr lang="en-US"/>
        </a:p>
      </dgm:t>
    </dgm:pt>
    <dgm:pt modelId="{C1D43EBE-5567-4C8F-8777-20E6D4B4FEC0}" type="sibTrans" cxnId="{E426860F-F50C-4185-A2BD-34030AC289FA}">
      <dgm:prSet/>
      <dgm:spPr/>
      <dgm:t>
        <a:bodyPr/>
        <a:lstStyle/>
        <a:p>
          <a:endParaRPr lang="en-US"/>
        </a:p>
      </dgm:t>
    </dgm:pt>
    <dgm:pt modelId="{6BF05BAC-4D36-490A-9529-C3CDA21AB935}">
      <dgm:prSet custT="1"/>
      <dgm:spPr/>
      <dgm:t>
        <a:bodyPr/>
        <a:lstStyle/>
        <a:p>
          <a:r>
            <a:rPr lang="en-US" sz="2400" dirty="0"/>
            <a:t>Legacy systems vital to business</a:t>
          </a:r>
        </a:p>
      </dgm:t>
    </dgm:pt>
    <dgm:pt modelId="{48D66675-46AC-4D45-A704-251F6B9E4A41}" type="parTrans" cxnId="{24CD02B3-5A51-4CFD-B880-D688D37DBC6B}">
      <dgm:prSet/>
      <dgm:spPr/>
      <dgm:t>
        <a:bodyPr/>
        <a:lstStyle/>
        <a:p>
          <a:endParaRPr lang="en-US"/>
        </a:p>
      </dgm:t>
    </dgm:pt>
    <dgm:pt modelId="{7C8BFE25-8387-4E0D-AF7C-63A578234522}" type="sibTrans" cxnId="{24CD02B3-5A51-4CFD-B880-D688D37DBC6B}">
      <dgm:prSet/>
      <dgm:spPr/>
      <dgm:t>
        <a:bodyPr/>
        <a:lstStyle/>
        <a:p>
          <a:endParaRPr lang="en-US"/>
        </a:p>
      </dgm:t>
    </dgm:pt>
    <dgm:pt modelId="{0031DF66-A632-4B31-ADBF-B018B7866512}" type="pres">
      <dgm:prSet presAssocID="{14D4178A-5AD2-43D2-A3CA-F46B111AF4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22BAA2-E8E0-4287-BBB6-BA8725E9BF8E}" type="pres">
      <dgm:prSet presAssocID="{A6FB3558-3CD1-4E23-AEB4-0BF0EA339921}" presName="root" presStyleCnt="0"/>
      <dgm:spPr/>
    </dgm:pt>
    <dgm:pt modelId="{B4E3770E-0C8F-4E4C-A1E3-7B7D4E22B79A}" type="pres">
      <dgm:prSet presAssocID="{A6FB3558-3CD1-4E23-AEB4-0BF0EA339921}" presName="rootComposite" presStyleCnt="0"/>
      <dgm:spPr/>
    </dgm:pt>
    <dgm:pt modelId="{0B1AF980-50F8-4A09-AF20-51E10C37E813}" type="pres">
      <dgm:prSet presAssocID="{A6FB3558-3CD1-4E23-AEB4-0BF0EA339921}" presName="rootText" presStyleLbl="node1" presStyleIdx="0" presStyleCnt="2" custScaleX="75132" custScaleY="75132"/>
      <dgm:spPr/>
    </dgm:pt>
    <dgm:pt modelId="{068AB503-A0BB-4F0F-BC07-E4416F83D239}" type="pres">
      <dgm:prSet presAssocID="{A6FB3558-3CD1-4E23-AEB4-0BF0EA339921}" presName="rootConnector" presStyleLbl="node1" presStyleIdx="0" presStyleCnt="2"/>
      <dgm:spPr/>
    </dgm:pt>
    <dgm:pt modelId="{80AFA8D2-0BEA-42A4-8594-BE6E6901F51B}" type="pres">
      <dgm:prSet presAssocID="{A6FB3558-3CD1-4E23-AEB4-0BF0EA339921}" presName="childShape" presStyleCnt="0"/>
      <dgm:spPr/>
    </dgm:pt>
    <dgm:pt modelId="{00C6E4DE-C988-4328-9D4F-F21FF858B6E5}" type="pres">
      <dgm:prSet presAssocID="{C2773369-88A5-4F5C-B47B-C7D4075DE122}" presName="Name13" presStyleLbl="parChTrans1D2" presStyleIdx="0" presStyleCnt="7"/>
      <dgm:spPr/>
    </dgm:pt>
    <dgm:pt modelId="{F18D0EB0-03BE-4F10-9738-CAEF7E6EAA40}" type="pres">
      <dgm:prSet presAssocID="{1E4803AA-6E96-484D-B943-7B9BAA480E77}" presName="childText" presStyleLbl="bgAcc1" presStyleIdx="0" presStyleCnt="7" custScaleX="134192" custScaleY="90909">
        <dgm:presLayoutVars>
          <dgm:bulletEnabled val="1"/>
        </dgm:presLayoutVars>
      </dgm:prSet>
      <dgm:spPr/>
    </dgm:pt>
    <dgm:pt modelId="{DAC54168-6BE9-4BCB-A8E6-54B2A8861670}" type="pres">
      <dgm:prSet presAssocID="{B0A1E1C6-7780-4A11-B01A-A71FD1C20A74}" presName="Name13" presStyleLbl="parChTrans1D2" presStyleIdx="1" presStyleCnt="7"/>
      <dgm:spPr/>
    </dgm:pt>
    <dgm:pt modelId="{E0AB4F2E-4967-4F7A-93BE-E10DEF5BAD0A}" type="pres">
      <dgm:prSet presAssocID="{231B26C2-FA9C-435C-A940-AB76105B8DB6}" presName="childText" presStyleLbl="bgAcc1" presStyleIdx="1" presStyleCnt="7" custScaleX="134192" custScaleY="90909">
        <dgm:presLayoutVars>
          <dgm:bulletEnabled val="1"/>
        </dgm:presLayoutVars>
      </dgm:prSet>
      <dgm:spPr/>
    </dgm:pt>
    <dgm:pt modelId="{23518BCC-2108-42EB-9D37-BDA8C00B96F0}" type="pres">
      <dgm:prSet presAssocID="{3AAFBC05-4E7D-4992-8F35-1CB6D4F4E48A}" presName="Name13" presStyleLbl="parChTrans1D2" presStyleIdx="2" presStyleCnt="7"/>
      <dgm:spPr/>
    </dgm:pt>
    <dgm:pt modelId="{A6A749B2-E8EF-42E2-B18D-F01911ABD816}" type="pres">
      <dgm:prSet presAssocID="{E7DE05BE-0345-4CA7-A2B0-263521DE5FFE}" presName="childText" presStyleLbl="bgAcc1" presStyleIdx="2" presStyleCnt="7" custScaleX="138158" custScaleY="141676">
        <dgm:presLayoutVars>
          <dgm:bulletEnabled val="1"/>
        </dgm:presLayoutVars>
      </dgm:prSet>
      <dgm:spPr/>
    </dgm:pt>
    <dgm:pt modelId="{75E3B82A-3395-4E7E-84D3-DEC3FF25EC5B}" type="pres">
      <dgm:prSet presAssocID="{8E041592-E8C4-4714-91F2-3D44384629B8}" presName="root" presStyleCnt="0"/>
      <dgm:spPr/>
    </dgm:pt>
    <dgm:pt modelId="{72DA503B-A2DF-4762-9166-B72772073379}" type="pres">
      <dgm:prSet presAssocID="{8E041592-E8C4-4714-91F2-3D44384629B8}" presName="rootComposite" presStyleCnt="0"/>
      <dgm:spPr/>
    </dgm:pt>
    <dgm:pt modelId="{375B1F95-32B8-4A62-BB31-E1D2429ADE94}" type="pres">
      <dgm:prSet presAssocID="{8E041592-E8C4-4714-91F2-3D44384629B8}" presName="rootText" presStyleLbl="node1" presStyleIdx="1" presStyleCnt="2" custScaleX="75132" custScaleY="75132"/>
      <dgm:spPr/>
    </dgm:pt>
    <dgm:pt modelId="{B46F8B85-B26C-4426-A2E1-03B66643436A}" type="pres">
      <dgm:prSet presAssocID="{8E041592-E8C4-4714-91F2-3D44384629B8}" presName="rootConnector" presStyleLbl="node1" presStyleIdx="1" presStyleCnt="2"/>
      <dgm:spPr/>
    </dgm:pt>
    <dgm:pt modelId="{F241B5DA-58D6-4AC7-AFB0-8B426B2AFC64}" type="pres">
      <dgm:prSet presAssocID="{8E041592-E8C4-4714-91F2-3D44384629B8}" presName="childShape" presStyleCnt="0"/>
      <dgm:spPr/>
    </dgm:pt>
    <dgm:pt modelId="{A86B24A3-7E6D-471F-A5FC-840924ABE23B}" type="pres">
      <dgm:prSet presAssocID="{234CD153-2349-4B47-8A70-CA390984FEB4}" presName="Name13" presStyleLbl="parChTrans1D2" presStyleIdx="3" presStyleCnt="7"/>
      <dgm:spPr/>
    </dgm:pt>
    <dgm:pt modelId="{214C3F4B-8121-4660-A826-C8969BA43A91}" type="pres">
      <dgm:prSet presAssocID="{92A29CDA-2537-4A6B-8051-4C0C6B2BB153}" presName="childText" presStyleLbl="bgAcc1" presStyleIdx="3" presStyleCnt="7" custScaleX="134192" custScaleY="90909">
        <dgm:presLayoutVars>
          <dgm:bulletEnabled val="1"/>
        </dgm:presLayoutVars>
      </dgm:prSet>
      <dgm:spPr/>
    </dgm:pt>
    <dgm:pt modelId="{57AAE9B5-ECEA-4B16-B9D3-84BB2113A39A}" type="pres">
      <dgm:prSet presAssocID="{F48C72DC-79CB-41FF-9BAE-8C70880AA799}" presName="Name13" presStyleLbl="parChTrans1D2" presStyleIdx="4" presStyleCnt="7"/>
      <dgm:spPr/>
    </dgm:pt>
    <dgm:pt modelId="{66764059-D399-4302-B237-DA2F7DD74F18}" type="pres">
      <dgm:prSet presAssocID="{B72D038A-FA75-4FF2-A696-9C9EB087B8FC}" presName="childText" presStyleLbl="bgAcc1" presStyleIdx="4" presStyleCnt="7" custScaleX="134192" custScaleY="90909">
        <dgm:presLayoutVars>
          <dgm:bulletEnabled val="1"/>
        </dgm:presLayoutVars>
      </dgm:prSet>
      <dgm:spPr/>
    </dgm:pt>
    <dgm:pt modelId="{65FDC3DE-B0E1-4462-AD23-1FCBBCA7421F}" type="pres">
      <dgm:prSet presAssocID="{5CCA02BC-DE40-4FE6-AC31-575AB623057F}" presName="Name13" presStyleLbl="parChTrans1D2" presStyleIdx="5" presStyleCnt="7"/>
      <dgm:spPr/>
    </dgm:pt>
    <dgm:pt modelId="{CCA77BBB-E316-48FF-A8D3-075AE7295ADE}" type="pres">
      <dgm:prSet presAssocID="{8FFF8DA4-9BF5-411B-84E9-5A7C48E7F4C7}" presName="childText" presStyleLbl="bgAcc1" presStyleIdx="5" presStyleCnt="7" custScaleX="134192" custScaleY="90909">
        <dgm:presLayoutVars>
          <dgm:bulletEnabled val="1"/>
        </dgm:presLayoutVars>
      </dgm:prSet>
      <dgm:spPr/>
    </dgm:pt>
    <dgm:pt modelId="{68FD1617-B293-439F-B055-48C25B120407}" type="pres">
      <dgm:prSet presAssocID="{48D66675-46AC-4D45-A704-251F6B9E4A41}" presName="Name13" presStyleLbl="parChTrans1D2" presStyleIdx="6" presStyleCnt="7"/>
      <dgm:spPr/>
    </dgm:pt>
    <dgm:pt modelId="{CBF832DE-6CC2-46A2-818E-9717D996D7DB}" type="pres">
      <dgm:prSet presAssocID="{6BF05BAC-4D36-490A-9529-C3CDA21AB935}" presName="childText" presStyleLbl="bgAcc1" presStyleIdx="6" presStyleCnt="7" custScaleX="134192" custScaleY="90909">
        <dgm:presLayoutVars>
          <dgm:bulletEnabled val="1"/>
        </dgm:presLayoutVars>
      </dgm:prSet>
      <dgm:spPr/>
    </dgm:pt>
  </dgm:ptLst>
  <dgm:cxnLst>
    <dgm:cxn modelId="{F8516706-FF21-4F90-879B-A1DDA75D865B}" type="presOf" srcId="{F48C72DC-79CB-41FF-9BAE-8C70880AA799}" destId="{57AAE9B5-ECEA-4B16-B9D3-84BB2113A39A}" srcOrd="0" destOrd="0" presId="urn:microsoft.com/office/officeart/2005/8/layout/hierarchy3"/>
    <dgm:cxn modelId="{D3BFBA08-63D2-4D30-9BEA-7B5B04A8AC33}" srcId="{A6FB3558-3CD1-4E23-AEB4-0BF0EA339921}" destId="{1E4803AA-6E96-484D-B943-7B9BAA480E77}" srcOrd="0" destOrd="0" parTransId="{C2773369-88A5-4F5C-B47B-C7D4075DE122}" sibTransId="{1ABCB3B6-A90B-45C8-9A46-85CC9EFF35AB}"/>
    <dgm:cxn modelId="{3B9B800F-1CAD-4D06-B39F-9F720AC304D7}" type="presOf" srcId="{8E041592-E8C4-4714-91F2-3D44384629B8}" destId="{B46F8B85-B26C-4426-A2E1-03B66643436A}" srcOrd="1" destOrd="0" presId="urn:microsoft.com/office/officeart/2005/8/layout/hierarchy3"/>
    <dgm:cxn modelId="{E426860F-F50C-4185-A2BD-34030AC289FA}" srcId="{8E041592-E8C4-4714-91F2-3D44384629B8}" destId="{8FFF8DA4-9BF5-411B-84E9-5A7C48E7F4C7}" srcOrd="2" destOrd="0" parTransId="{5CCA02BC-DE40-4FE6-AC31-575AB623057F}" sibTransId="{C1D43EBE-5567-4C8F-8777-20E6D4B4FEC0}"/>
    <dgm:cxn modelId="{70798211-7EC4-4A43-92AA-265FD8D879AB}" srcId="{A6FB3558-3CD1-4E23-AEB4-0BF0EA339921}" destId="{231B26C2-FA9C-435C-A940-AB76105B8DB6}" srcOrd="1" destOrd="0" parTransId="{B0A1E1C6-7780-4A11-B01A-A71FD1C20A74}" sibTransId="{519D8985-1A2F-4972-8731-0E66A57F52F0}"/>
    <dgm:cxn modelId="{4B84EE16-002A-4644-A49A-BE5EA8E602AB}" type="presOf" srcId="{231B26C2-FA9C-435C-A940-AB76105B8DB6}" destId="{E0AB4F2E-4967-4F7A-93BE-E10DEF5BAD0A}" srcOrd="0" destOrd="0" presId="urn:microsoft.com/office/officeart/2005/8/layout/hierarchy3"/>
    <dgm:cxn modelId="{D3142125-D3BB-44C1-A95F-177C4D6310F1}" type="presOf" srcId="{14D4178A-5AD2-43D2-A3CA-F46B111AF4E4}" destId="{0031DF66-A632-4B31-ADBF-B018B7866512}" srcOrd="0" destOrd="0" presId="urn:microsoft.com/office/officeart/2005/8/layout/hierarchy3"/>
    <dgm:cxn modelId="{25593527-86FE-4281-B1C7-63AB71F53D10}" type="presOf" srcId="{234CD153-2349-4B47-8A70-CA390984FEB4}" destId="{A86B24A3-7E6D-471F-A5FC-840924ABE23B}" srcOrd="0" destOrd="0" presId="urn:microsoft.com/office/officeart/2005/8/layout/hierarchy3"/>
    <dgm:cxn modelId="{0E37D369-63A1-44B4-B2DE-68F2998A6443}" type="presOf" srcId="{E7DE05BE-0345-4CA7-A2B0-263521DE5FFE}" destId="{A6A749B2-E8EF-42E2-B18D-F01911ABD816}" srcOrd="0" destOrd="0" presId="urn:microsoft.com/office/officeart/2005/8/layout/hierarchy3"/>
    <dgm:cxn modelId="{92C91D6D-EEE6-49DF-A9A3-1BA33D690BCC}" type="presOf" srcId="{92A29CDA-2537-4A6B-8051-4C0C6B2BB153}" destId="{214C3F4B-8121-4660-A826-C8969BA43A91}" srcOrd="0" destOrd="0" presId="urn:microsoft.com/office/officeart/2005/8/layout/hierarchy3"/>
    <dgm:cxn modelId="{70FC7572-264A-4B16-A8FF-42A120369F0C}" type="presOf" srcId="{5CCA02BC-DE40-4FE6-AC31-575AB623057F}" destId="{65FDC3DE-B0E1-4462-AD23-1FCBBCA7421F}" srcOrd="0" destOrd="0" presId="urn:microsoft.com/office/officeart/2005/8/layout/hierarchy3"/>
    <dgm:cxn modelId="{8EB1A672-1B85-4B8E-BE07-4798CCBE25DE}" type="presOf" srcId="{48D66675-46AC-4D45-A704-251F6B9E4A41}" destId="{68FD1617-B293-439F-B055-48C25B120407}" srcOrd="0" destOrd="0" presId="urn:microsoft.com/office/officeart/2005/8/layout/hierarchy3"/>
    <dgm:cxn modelId="{E4D68F75-A8F6-417D-A902-794676282D25}" type="presOf" srcId="{3AAFBC05-4E7D-4992-8F35-1CB6D4F4E48A}" destId="{23518BCC-2108-42EB-9D37-BDA8C00B96F0}" srcOrd="0" destOrd="0" presId="urn:microsoft.com/office/officeart/2005/8/layout/hierarchy3"/>
    <dgm:cxn modelId="{28A97B81-B482-4BF1-8032-A68ADDA03C33}" type="presOf" srcId="{8FFF8DA4-9BF5-411B-84E9-5A7C48E7F4C7}" destId="{CCA77BBB-E316-48FF-A8D3-075AE7295ADE}" srcOrd="0" destOrd="0" presId="urn:microsoft.com/office/officeart/2005/8/layout/hierarchy3"/>
    <dgm:cxn modelId="{2C0D9889-E0D7-4079-B113-FD94F2C39E5A}" type="presOf" srcId="{B72D038A-FA75-4FF2-A696-9C9EB087B8FC}" destId="{66764059-D399-4302-B237-DA2F7DD74F18}" srcOrd="0" destOrd="0" presId="urn:microsoft.com/office/officeart/2005/8/layout/hierarchy3"/>
    <dgm:cxn modelId="{AFF5248F-A757-45B2-B890-EB99D3C1591D}" srcId="{8E041592-E8C4-4714-91F2-3D44384629B8}" destId="{B72D038A-FA75-4FF2-A696-9C9EB087B8FC}" srcOrd="1" destOrd="0" parTransId="{F48C72DC-79CB-41FF-9BAE-8C70880AA799}" sibTransId="{57867F7D-F083-453D-8641-F74F3A906EC6}"/>
    <dgm:cxn modelId="{AA295B8F-DD47-48E3-8DDA-410DFA9C2198}" srcId="{8E041592-E8C4-4714-91F2-3D44384629B8}" destId="{92A29CDA-2537-4A6B-8051-4C0C6B2BB153}" srcOrd="0" destOrd="0" parTransId="{234CD153-2349-4B47-8A70-CA390984FEB4}" sibTransId="{40515BA2-B906-4619-86DC-97FB2BFBB492}"/>
    <dgm:cxn modelId="{8B340592-28B7-4260-8473-06516EA49195}" type="presOf" srcId="{B0A1E1C6-7780-4A11-B01A-A71FD1C20A74}" destId="{DAC54168-6BE9-4BCB-A8E6-54B2A8861670}" srcOrd="0" destOrd="0" presId="urn:microsoft.com/office/officeart/2005/8/layout/hierarchy3"/>
    <dgm:cxn modelId="{C3B25A95-056A-4577-B755-2B1354C05EF8}" type="presOf" srcId="{C2773369-88A5-4F5C-B47B-C7D4075DE122}" destId="{00C6E4DE-C988-4328-9D4F-F21FF858B6E5}" srcOrd="0" destOrd="0" presId="urn:microsoft.com/office/officeart/2005/8/layout/hierarchy3"/>
    <dgm:cxn modelId="{296878AD-7906-4CBB-A7B4-13F9F1D45B1A}" type="presOf" srcId="{8E041592-E8C4-4714-91F2-3D44384629B8}" destId="{375B1F95-32B8-4A62-BB31-E1D2429ADE94}" srcOrd="0" destOrd="0" presId="urn:microsoft.com/office/officeart/2005/8/layout/hierarchy3"/>
    <dgm:cxn modelId="{77287AAE-AFA4-4078-944B-DF0CEADF3EAA}" srcId="{14D4178A-5AD2-43D2-A3CA-F46B111AF4E4}" destId="{A6FB3558-3CD1-4E23-AEB4-0BF0EA339921}" srcOrd="0" destOrd="0" parTransId="{DD7946A3-6F49-4FFB-A745-6F2B52A52BD2}" sibTransId="{8C7814AF-D4A5-414C-B418-2F6354CAEAC4}"/>
    <dgm:cxn modelId="{24CD02B3-5A51-4CFD-B880-D688D37DBC6B}" srcId="{8E041592-E8C4-4714-91F2-3D44384629B8}" destId="{6BF05BAC-4D36-490A-9529-C3CDA21AB935}" srcOrd="3" destOrd="0" parTransId="{48D66675-46AC-4D45-A704-251F6B9E4A41}" sibTransId="{7C8BFE25-8387-4E0D-AF7C-63A578234522}"/>
    <dgm:cxn modelId="{51EED5B3-6CEA-4545-B61A-9789096AA62C}" type="presOf" srcId="{A6FB3558-3CD1-4E23-AEB4-0BF0EA339921}" destId="{068AB503-A0BB-4F0F-BC07-E4416F83D239}" srcOrd="1" destOrd="0" presId="urn:microsoft.com/office/officeart/2005/8/layout/hierarchy3"/>
    <dgm:cxn modelId="{542EEDB7-27E3-490E-8945-18532C33AE5A}" srcId="{A6FB3558-3CD1-4E23-AEB4-0BF0EA339921}" destId="{E7DE05BE-0345-4CA7-A2B0-263521DE5FFE}" srcOrd="2" destOrd="0" parTransId="{3AAFBC05-4E7D-4992-8F35-1CB6D4F4E48A}" sibTransId="{03F22A4E-E3FF-430D-8BAE-1BCD6EDD734F}"/>
    <dgm:cxn modelId="{8CC66BBB-C40C-4E88-9D95-FEF3B4D710B4}" type="presOf" srcId="{1E4803AA-6E96-484D-B943-7B9BAA480E77}" destId="{F18D0EB0-03BE-4F10-9738-CAEF7E6EAA40}" srcOrd="0" destOrd="0" presId="urn:microsoft.com/office/officeart/2005/8/layout/hierarchy3"/>
    <dgm:cxn modelId="{AEA3BCBE-882A-4D0C-B607-C948B1BC887B}" type="presOf" srcId="{6BF05BAC-4D36-490A-9529-C3CDA21AB935}" destId="{CBF832DE-6CC2-46A2-818E-9717D996D7DB}" srcOrd="0" destOrd="0" presId="urn:microsoft.com/office/officeart/2005/8/layout/hierarchy3"/>
    <dgm:cxn modelId="{962CDFC1-9D1A-4BEF-9AD6-33A3BC649150}" type="presOf" srcId="{A6FB3558-3CD1-4E23-AEB4-0BF0EA339921}" destId="{0B1AF980-50F8-4A09-AF20-51E10C37E813}" srcOrd="0" destOrd="0" presId="urn:microsoft.com/office/officeart/2005/8/layout/hierarchy3"/>
    <dgm:cxn modelId="{8CBCAFCC-2E6F-4B66-9BBB-A0E39E970977}" srcId="{14D4178A-5AD2-43D2-A3CA-F46B111AF4E4}" destId="{8E041592-E8C4-4714-91F2-3D44384629B8}" srcOrd="1" destOrd="0" parTransId="{6363FC18-AB82-4CFA-97C9-85515040CB11}" sibTransId="{25235ACD-9FED-4867-8142-3CE2F9CB98B8}"/>
    <dgm:cxn modelId="{672EEFC3-7127-466B-9770-BF150FC39D0B}" type="presParOf" srcId="{0031DF66-A632-4B31-ADBF-B018B7866512}" destId="{1022BAA2-E8E0-4287-BBB6-BA8725E9BF8E}" srcOrd="0" destOrd="0" presId="urn:microsoft.com/office/officeart/2005/8/layout/hierarchy3"/>
    <dgm:cxn modelId="{C71DD9A8-3393-435A-8425-FDFE0FD0ADFF}" type="presParOf" srcId="{1022BAA2-E8E0-4287-BBB6-BA8725E9BF8E}" destId="{B4E3770E-0C8F-4E4C-A1E3-7B7D4E22B79A}" srcOrd="0" destOrd="0" presId="urn:microsoft.com/office/officeart/2005/8/layout/hierarchy3"/>
    <dgm:cxn modelId="{267B94BC-F58F-4DA9-8A3D-CC69955FDE40}" type="presParOf" srcId="{B4E3770E-0C8F-4E4C-A1E3-7B7D4E22B79A}" destId="{0B1AF980-50F8-4A09-AF20-51E10C37E813}" srcOrd="0" destOrd="0" presId="urn:microsoft.com/office/officeart/2005/8/layout/hierarchy3"/>
    <dgm:cxn modelId="{A89AF379-71B1-4E19-861E-A54C1CA5CA10}" type="presParOf" srcId="{B4E3770E-0C8F-4E4C-A1E3-7B7D4E22B79A}" destId="{068AB503-A0BB-4F0F-BC07-E4416F83D239}" srcOrd="1" destOrd="0" presId="urn:microsoft.com/office/officeart/2005/8/layout/hierarchy3"/>
    <dgm:cxn modelId="{A1BE972B-1C54-4340-8F3C-8299C32DC742}" type="presParOf" srcId="{1022BAA2-E8E0-4287-BBB6-BA8725E9BF8E}" destId="{80AFA8D2-0BEA-42A4-8594-BE6E6901F51B}" srcOrd="1" destOrd="0" presId="urn:microsoft.com/office/officeart/2005/8/layout/hierarchy3"/>
    <dgm:cxn modelId="{399E8653-596A-4C15-8F6D-4586FA4F33DE}" type="presParOf" srcId="{80AFA8D2-0BEA-42A4-8594-BE6E6901F51B}" destId="{00C6E4DE-C988-4328-9D4F-F21FF858B6E5}" srcOrd="0" destOrd="0" presId="urn:microsoft.com/office/officeart/2005/8/layout/hierarchy3"/>
    <dgm:cxn modelId="{988A61CF-3E94-4077-970C-987C39F35645}" type="presParOf" srcId="{80AFA8D2-0BEA-42A4-8594-BE6E6901F51B}" destId="{F18D0EB0-03BE-4F10-9738-CAEF7E6EAA40}" srcOrd="1" destOrd="0" presId="urn:microsoft.com/office/officeart/2005/8/layout/hierarchy3"/>
    <dgm:cxn modelId="{25F1AE43-8039-430B-AFB6-EF28BE51CA65}" type="presParOf" srcId="{80AFA8D2-0BEA-42A4-8594-BE6E6901F51B}" destId="{DAC54168-6BE9-4BCB-A8E6-54B2A8861670}" srcOrd="2" destOrd="0" presId="urn:microsoft.com/office/officeart/2005/8/layout/hierarchy3"/>
    <dgm:cxn modelId="{671052F4-8B4F-4A0D-A5EC-24D29140A2F1}" type="presParOf" srcId="{80AFA8D2-0BEA-42A4-8594-BE6E6901F51B}" destId="{E0AB4F2E-4967-4F7A-93BE-E10DEF5BAD0A}" srcOrd="3" destOrd="0" presId="urn:microsoft.com/office/officeart/2005/8/layout/hierarchy3"/>
    <dgm:cxn modelId="{45CCECCE-5D00-4F93-BF3D-528E30A94BB6}" type="presParOf" srcId="{80AFA8D2-0BEA-42A4-8594-BE6E6901F51B}" destId="{23518BCC-2108-42EB-9D37-BDA8C00B96F0}" srcOrd="4" destOrd="0" presId="urn:microsoft.com/office/officeart/2005/8/layout/hierarchy3"/>
    <dgm:cxn modelId="{2DD814C1-72C1-4392-A5BE-95D936881009}" type="presParOf" srcId="{80AFA8D2-0BEA-42A4-8594-BE6E6901F51B}" destId="{A6A749B2-E8EF-42E2-B18D-F01911ABD816}" srcOrd="5" destOrd="0" presId="urn:microsoft.com/office/officeart/2005/8/layout/hierarchy3"/>
    <dgm:cxn modelId="{6441B3A9-7B7B-4E8A-B6D4-4FA051AE0D97}" type="presParOf" srcId="{0031DF66-A632-4B31-ADBF-B018B7866512}" destId="{75E3B82A-3395-4E7E-84D3-DEC3FF25EC5B}" srcOrd="1" destOrd="0" presId="urn:microsoft.com/office/officeart/2005/8/layout/hierarchy3"/>
    <dgm:cxn modelId="{E5EE37BB-FCF1-44B3-81F6-2FCFD8A2672A}" type="presParOf" srcId="{75E3B82A-3395-4E7E-84D3-DEC3FF25EC5B}" destId="{72DA503B-A2DF-4762-9166-B72772073379}" srcOrd="0" destOrd="0" presId="urn:microsoft.com/office/officeart/2005/8/layout/hierarchy3"/>
    <dgm:cxn modelId="{A30A8B55-F3BF-4883-944D-DB728BDADF61}" type="presParOf" srcId="{72DA503B-A2DF-4762-9166-B72772073379}" destId="{375B1F95-32B8-4A62-BB31-E1D2429ADE94}" srcOrd="0" destOrd="0" presId="urn:microsoft.com/office/officeart/2005/8/layout/hierarchy3"/>
    <dgm:cxn modelId="{53FE4309-FA8D-4A47-B3C1-F7308DE78D35}" type="presParOf" srcId="{72DA503B-A2DF-4762-9166-B72772073379}" destId="{B46F8B85-B26C-4426-A2E1-03B66643436A}" srcOrd="1" destOrd="0" presId="urn:microsoft.com/office/officeart/2005/8/layout/hierarchy3"/>
    <dgm:cxn modelId="{CBF05D7C-86C2-4DF0-BCA0-BA350B2FC2D9}" type="presParOf" srcId="{75E3B82A-3395-4E7E-84D3-DEC3FF25EC5B}" destId="{F241B5DA-58D6-4AC7-AFB0-8B426B2AFC64}" srcOrd="1" destOrd="0" presId="urn:microsoft.com/office/officeart/2005/8/layout/hierarchy3"/>
    <dgm:cxn modelId="{9B32247C-EA6E-4CF8-B807-1EE7B7E37EAA}" type="presParOf" srcId="{F241B5DA-58D6-4AC7-AFB0-8B426B2AFC64}" destId="{A86B24A3-7E6D-471F-A5FC-840924ABE23B}" srcOrd="0" destOrd="0" presId="urn:microsoft.com/office/officeart/2005/8/layout/hierarchy3"/>
    <dgm:cxn modelId="{BB1E963C-72A1-4779-BD8D-AE71BC3CDF68}" type="presParOf" srcId="{F241B5DA-58D6-4AC7-AFB0-8B426B2AFC64}" destId="{214C3F4B-8121-4660-A826-C8969BA43A91}" srcOrd="1" destOrd="0" presId="urn:microsoft.com/office/officeart/2005/8/layout/hierarchy3"/>
    <dgm:cxn modelId="{FCA089C0-C435-4485-84E9-E63AA66D2AA9}" type="presParOf" srcId="{F241B5DA-58D6-4AC7-AFB0-8B426B2AFC64}" destId="{57AAE9B5-ECEA-4B16-B9D3-84BB2113A39A}" srcOrd="2" destOrd="0" presId="urn:microsoft.com/office/officeart/2005/8/layout/hierarchy3"/>
    <dgm:cxn modelId="{38595531-7DA1-44A0-90EB-ED09A0F596DA}" type="presParOf" srcId="{F241B5DA-58D6-4AC7-AFB0-8B426B2AFC64}" destId="{66764059-D399-4302-B237-DA2F7DD74F18}" srcOrd="3" destOrd="0" presId="urn:microsoft.com/office/officeart/2005/8/layout/hierarchy3"/>
    <dgm:cxn modelId="{AAF3A7CC-DFB6-4FB9-B2C4-253180D6275C}" type="presParOf" srcId="{F241B5DA-58D6-4AC7-AFB0-8B426B2AFC64}" destId="{65FDC3DE-B0E1-4462-AD23-1FCBBCA7421F}" srcOrd="4" destOrd="0" presId="urn:microsoft.com/office/officeart/2005/8/layout/hierarchy3"/>
    <dgm:cxn modelId="{C6366583-83F1-4683-9228-4D9E4C8C7982}" type="presParOf" srcId="{F241B5DA-58D6-4AC7-AFB0-8B426B2AFC64}" destId="{CCA77BBB-E316-48FF-A8D3-075AE7295ADE}" srcOrd="5" destOrd="0" presId="urn:microsoft.com/office/officeart/2005/8/layout/hierarchy3"/>
    <dgm:cxn modelId="{267756C5-8761-4373-A5EE-6CDED7411655}" type="presParOf" srcId="{F241B5DA-58D6-4AC7-AFB0-8B426B2AFC64}" destId="{68FD1617-B293-439F-B055-48C25B120407}" srcOrd="6" destOrd="0" presId="urn:microsoft.com/office/officeart/2005/8/layout/hierarchy3"/>
    <dgm:cxn modelId="{20C939DC-321D-4E73-9DE2-91B1821D0A2B}" type="presParOf" srcId="{F241B5DA-58D6-4AC7-AFB0-8B426B2AFC64}" destId="{CBF832DE-6CC2-46A2-818E-9717D996D7D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06EAB0-0E90-496B-A239-D7781C5F0641}" type="doc">
      <dgm:prSet loTypeId="urn:microsoft.com/office/officeart/2005/8/layout/default" loCatId="list" qsTypeId="urn:microsoft.com/office/officeart/2005/8/quickstyle/3d3" qsCatId="3D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0124F474-6AFA-4372-B6E9-F34284618089}">
      <dgm:prSet custT="1"/>
      <dgm:spPr/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Goal-Based adversarial testing process</a:t>
          </a:r>
        </a:p>
      </dgm:t>
    </dgm:pt>
    <dgm:pt modelId="{A79AD437-0CE9-4693-A162-B8B7AFDE0E56}" type="parTrans" cxnId="{E88DC025-1BE8-47DA-84AB-2AC52273054C}">
      <dgm:prSet/>
      <dgm:spPr/>
      <dgm:t>
        <a:bodyPr/>
        <a:lstStyle/>
        <a:p>
          <a:endParaRPr lang="en-US"/>
        </a:p>
      </dgm:t>
    </dgm:pt>
    <dgm:pt modelId="{260E787B-399D-44F4-AE22-83FC286F8549}" type="sibTrans" cxnId="{E88DC025-1BE8-47DA-84AB-2AC52273054C}">
      <dgm:prSet/>
      <dgm:spPr/>
      <dgm:t>
        <a:bodyPr/>
        <a:lstStyle/>
        <a:p>
          <a:endParaRPr lang="en-US"/>
        </a:p>
      </dgm:t>
    </dgm:pt>
    <dgm:pt modelId="{90F7F7AA-DB2E-4599-BE7B-7C8A0FB1462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 physical, hardware, software, and human vulnerabilities</a:t>
          </a:r>
        </a:p>
      </dgm:t>
    </dgm:pt>
    <dgm:pt modelId="{C47A642D-4965-4354-BCE4-D76EA885212F}" type="parTrans" cxnId="{034A3C33-52A1-4E02-9490-8715DD3CE94A}">
      <dgm:prSet/>
      <dgm:spPr/>
      <dgm:t>
        <a:bodyPr/>
        <a:lstStyle/>
        <a:p>
          <a:endParaRPr lang="en-US"/>
        </a:p>
      </dgm:t>
    </dgm:pt>
    <dgm:pt modelId="{3778D2F3-4BF2-45F8-B4E2-DCB7C3B64540}" type="sibTrans" cxnId="{034A3C33-52A1-4E02-9490-8715DD3CE94A}">
      <dgm:prSet/>
      <dgm:spPr/>
      <dgm:t>
        <a:bodyPr/>
        <a:lstStyle/>
        <a:p>
          <a:endParaRPr lang="en-US"/>
        </a:p>
      </dgm:t>
    </dgm:pt>
    <dgm:pt modelId="{0BCBA60F-46F6-4998-8EB3-5F4992DD8C51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more realistic understanding of risk for your organization</a:t>
          </a:r>
        </a:p>
      </dgm:t>
    </dgm:pt>
    <dgm:pt modelId="{F61FD501-3B57-44DD-8EEC-8CC515612E90}" type="parTrans" cxnId="{DE6A9C9A-C910-4FF9-AFB7-43FB5E66CB48}">
      <dgm:prSet/>
      <dgm:spPr/>
      <dgm:t>
        <a:bodyPr/>
        <a:lstStyle/>
        <a:p>
          <a:endParaRPr lang="en-US"/>
        </a:p>
      </dgm:t>
    </dgm:pt>
    <dgm:pt modelId="{29ADB093-1122-4432-B0A8-AD1CC405B758}" type="sibTrans" cxnId="{DE6A9C9A-C910-4FF9-AFB7-43FB5E66CB48}">
      <dgm:prSet/>
      <dgm:spPr/>
      <dgm:t>
        <a:bodyPr/>
        <a:lstStyle/>
        <a:p>
          <a:endParaRPr lang="en-US"/>
        </a:p>
      </dgm:t>
    </dgm:pt>
    <dgm:pt modelId="{A90CB38C-6165-4204-A54E-965EE402C7B5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Help address and fix all identified security weaknesses</a:t>
          </a:r>
        </a:p>
      </dgm:t>
    </dgm:pt>
    <dgm:pt modelId="{C12897FD-B8E9-44B0-A910-7AF3DA785E08}" type="parTrans" cxnId="{92FCF979-B0DE-41DF-BE5F-D1F924338225}">
      <dgm:prSet/>
      <dgm:spPr/>
      <dgm:t>
        <a:bodyPr/>
        <a:lstStyle/>
        <a:p>
          <a:endParaRPr lang="en-US"/>
        </a:p>
      </dgm:t>
    </dgm:pt>
    <dgm:pt modelId="{62ABA673-D8DA-49EA-9C3F-043C8057A82B}" type="sibTrans" cxnId="{92FCF979-B0DE-41DF-BE5F-D1F924338225}">
      <dgm:prSet/>
      <dgm:spPr/>
      <dgm:t>
        <a:bodyPr/>
        <a:lstStyle/>
        <a:p>
          <a:endParaRPr lang="en-US"/>
        </a:p>
      </dgm:t>
    </dgm:pt>
    <dgm:pt modelId="{8E796D81-F4A3-4967-A7B7-50B47C322044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Measures how an organization will respond to an attack</a:t>
          </a:r>
        </a:p>
      </dgm:t>
    </dgm:pt>
    <dgm:pt modelId="{7C79EAAD-CAAD-45BB-A975-5360E7A2DEC6}" type="parTrans" cxnId="{CD627BE3-7104-4E7B-AF54-979F70D7160A}">
      <dgm:prSet/>
      <dgm:spPr/>
      <dgm:t>
        <a:bodyPr/>
        <a:lstStyle/>
        <a:p>
          <a:endParaRPr lang="en-US"/>
        </a:p>
      </dgm:t>
    </dgm:pt>
    <dgm:pt modelId="{394A2FB1-5B02-429A-B848-F27C3726D575}" type="sibTrans" cxnId="{CD627BE3-7104-4E7B-AF54-979F70D7160A}">
      <dgm:prSet/>
      <dgm:spPr/>
      <dgm:t>
        <a:bodyPr/>
        <a:lstStyle/>
        <a:p>
          <a:endParaRPr lang="en-US"/>
        </a:p>
      </dgm:t>
    </dgm:pt>
    <dgm:pt modelId="{833D5975-E662-4738-A31A-2F7C990C42EF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Incorporates many elements of an organization’s overall security posture</a:t>
          </a:r>
        </a:p>
      </dgm:t>
    </dgm:pt>
    <dgm:pt modelId="{454AE873-9D08-4729-9C74-2558DBA8BF66}" type="parTrans" cxnId="{B0F93B13-E046-4076-8FDA-CB5D894277B6}">
      <dgm:prSet/>
      <dgm:spPr/>
      <dgm:t>
        <a:bodyPr/>
        <a:lstStyle/>
        <a:p>
          <a:endParaRPr lang="en-US"/>
        </a:p>
      </dgm:t>
    </dgm:pt>
    <dgm:pt modelId="{02E861FE-6E2F-4FA4-85AB-1C947A3E2AE0}" type="sibTrans" cxnId="{B0F93B13-E046-4076-8FDA-CB5D894277B6}">
      <dgm:prSet/>
      <dgm:spPr/>
      <dgm:t>
        <a:bodyPr/>
        <a:lstStyle/>
        <a:p>
          <a:endParaRPr lang="en-US"/>
        </a:p>
      </dgm:t>
    </dgm:pt>
    <dgm:pt modelId="{620D0CA8-DFE8-489C-A052-1F8FE513F681}" type="pres">
      <dgm:prSet presAssocID="{C706EAB0-0E90-496B-A239-D7781C5F0641}" presName="diagram" presStyleCnt="0">
        <dgm:presLayoutVars>
          <dgm:dir/>
          <dgm:resizeHandles val="exact"/>
        </dgm:presLayoutVars>
      </dgm:prSet>
      <dgm:spPr/>
    </dgm:pt>
    <dgm:pt modelId="{4797D04C-CE8B-4F28-81BC-0E65D1141540}" type="pres">
      <dgm:prSet presAssocID="{0124F474-6AFA-4372-B6E9-F34284618089}" presName="node" presStyleLbl="node1" presStyleIdx="0" presStyleCnt="6">
        <dgm:presLayoutVars>
          <dgm:bulletEnabled val="1"/>
        </dgm:presLayoutVars>
      </dgm:prSet>
      <dgm:spPr/>
    </dgm:pt>
    <dgm:pt modelId="{B59FC3DE-4DF0-4E54-A09D-C1CD7758B068}" type="pres">
      <dgm:prSet presAssocID="{260E787B-399D-44F4-AE22-83FC286F8549}" presName="sibTrans" presStyleCnt="0"/>
      <dgm:spPr/>
    </dgm:pt>
    <dgm:pt modelId="{AB2F1486-398E-44DE-AEE5-6BF996F11C44}" type="pres">
      <dgm:prSet presAssocID="{90F7F7AA-DB2E-4599-BE7B-7C8A0FB1462A}" presName="node" presStyleLbl="node1" presStyleIdx="1" presStyleCnt="6">
        <dgm:presLayoutVars>
          <dgm:bulletEnabled val="1"/>
        </dgm:presLayoutVars>
      </dgm:prSet>
      <dgm:spPr/>
    </dgm:pt>
    <dgm:pt modelId="{57F412F5-BCEE-45BE-B95E-973685192C8E}" type="pres">
      <dgm:prSet presAssocID="{3778D2F3-4BF2-45F8-B4E2-DCB7C3B64540}" presName="sibTrans" presStyleCnt="0"/>
      <dgm:spPr/>
    </dgm:pt>
    <dgm:pt modelId="{D43BBE7B-A8B6-410F-AB88-97B5EECE84CD}" type="pres">
      <dgm:prSet presAssocID="{0BCBA60F-46F6-4998-8EB3-5F4992DD8C51}" presName="node" presStyleLbl="node1" presStyleIdx="2" presStyleCnt="6">
        <dgm:presLayoutVars>
          <dgm:bulletEnabled val="1"/>
        </dgm:presLayoutVars>
      </dgm:prSet>
      <dgm:spPr/>
    </dgm:pt>
    <dgm:pt modelId="{A189E44F-E6A9-4D1F-9D60-8019EEC5CBCC}" type="pres">
      <dgm:prSet presAssocID="{29ADB093-1122-4432-B0A8-AD1CC405B758}" presName="sibTrans" presStyleCnt="0"/>
      <dgm:spPr/>
    </dgm:pt>
    <dgm:pt modelId="{328253FB-FD57-4F12-869F-D6683D95DACE}" type="pres">
      <dgm:prSet presAssocID="{A90CB38C-6165-4204-A54E-965EE402C7B5}" presName="node" presStyleLbl="node1" presStyleIdx="3" presStyleCnt="6">
        <dgm:presLayoutVars>
          <dgm:bulletEnabled val="1"/>
        </dgm:presLayoutVars>
      </dgm:prSet>
      <dgm:spPr/>
    </dgm:pt>
    <dgm:pt modelId="{41292859-A3B6-4574-88A1-B1CC4A856500}" type="pres">
      <dgm:prSet presAssocID="{62ABA673-D8DA-49EA-9C3F-043C8057A82B}" presName="sibTrans" presStyleCnt="0"/>
      <dgm:spPr/>
    </dgm:pt>
    <dgm:pt modelId="{8B888A3D-4A1C-4AEB-8E87-DEAF9671900B}" type="pres">
      <dgm:prSet presAssocID="{8E796D81-F4A3-4967-A7B7-50B47C322044}" presName="node" presStyleLbl="node1" presStyleIdx="4" presStyleCnt="6">
        <dgm:presLayoutVars>
          <dgm:bulletEnabled val="1"/>
        </dgm:presLayoutVars>
      </dgm:prSet>
      <dgm:spPr/>
    </dgm:pt>
    <dgm:pt modelId="{5E2B625B-8932-4DBD-B2A9-E74607992B54}" type="pres">
      <dgm:prSet presAssocID="{394A2FB1-5B02-429A-B848-F27C3726D575}" presName="sibTrans" presStyleCnt="0"/>
      <dgm:spPr/>
    </dgm:pt>
    <dgm:pt modelId="{E380A22B-3C1B-4CDE-881B-E0668ABC92BC}" type="pres">
      <dgm:prSet presAssocID="{833D5975-E662-4738-A31A-2F7C990C42EF}" presName="node" presStyleLbl="node1" presStyleIdx="5" presStyleCnt="6">
        <dgm:presLayoutVars>
          <dgm:bulletEnabled val="1"/>
        </dgm:presLayoutVars>
      </dgm:prSet>
      <dgm:spPr/>
    </dgm:pt>
  </dgm:ptLst>
  <dgm:cxnLst>
    <dgm:cxn modelId="{183EBB12-8009-4C73-80B8-DB81887BB226}" type="presOf" srcId="{90F7F7AA-DB2E-4599-BE7B-7C8A0FB1462A}" destId="{AB2F1486-398E-44DE-AEE5-6BF996F11C44}" srcOrd="0" destOrd="0" presId="urn:microsoft.com/office/officeart/2005/8/layout/default"/>
    <dgm:cxn modelId="{B0F93B13-E046-4076-8FDA-CB5D894277B6}" srcId="{C706EAB0-0E90-496B-A239-D7781C5F0641}" destId="{833D5975-E662-4738-A31A-2F7C990C42EF}" srcOrd="5" destOrd="0" parTransId="{454AE873-9D08-4729-9C74-2558DBA8BF66}" sibTransId="{02E861FE-6E2F-4FA4-85AB-1C947A3E2AE0}"/>
    <dgm:cxn modelId="{E88DC025-1BE8-47DA-84AB-2AC52273054C}" srcId="{C706EAB0-0E90-496B-A239-D7781C5F0641}" destId="{0124F474-6AFA-4372-B6E9-F34284618089}" srcOrd="0" destOrd="0" parTransId="{A79AD437-0CE9-4693-A162-B8B7AFDE0E56}" sibTransId="{260E787B-399D-44F4-AE22-83FC286F8549}"/>
    <dgm:cxn modelId="{C4FAAD2D-4E2F-4427-9FB8-19A3C1482641}" type="presOf" srcId="{833D5975-E662-4738-A31A-2F7C990C42EF}" destId="{E380A22B-3C1B-4CDE-881B-E0668ABC92BC}" srcOrd="0" destOrd="0" presId="urn:microsoft.com/office/officeart/2005/8/layout/default"/>
    <dgm:cxn modelId="{E7B6862F-8629-42A5-98CF-196FB7F28BD8}" type="presOf" srcId="{0BCBA60F-46F6-4998-8EB3-5F4992DD8C51}" destId="{D43BBE7B-A8B6-410F-AB88-97B5EECE84CD}" srcOrd="0" destOrd="0" presId="urn:microsoft.com/office/officeart/2005/8/layout/default"/>
    <dgm:cxn modelId="{034A3C33-52A1-4E02-9490-8715DD3CE94A}" srcId="{C706EAB0-0E90-496B-A239-D7781C5F0641}" destId="{90F7F7AA-DB2E-4599-BE7B-7C8A0FB1462A}" srcOrd="1" destOrd="0" parTransId="{C47A642D-4965-4354-BCE4-D76EA885212F}" sibTransId="{3778D2F3-4BF2-45F8-B4E2-DCB7C3B64540}"/>
    <dgm:cxn modelId="{0E02FF6E-B061-46F6-8CBB-03F0BE4ABB07}" type="presOf" srcId="{A90CB38C-6165-4204-A54E-965EE402C7B5}" destId="{328253FB-FD57-4F12-869F-D6683D95DACE}" srcOrd="0" destOrd="0" presId="urn:microsoft.com/office/officeart/2005/8/layout/default"/>
    <dgm:cxn modelId="{92792172-366D-4419-9503-81C8CF68CED2}" type="presOf" srcId="{0124F474-6AFA-4372-B6E9-F34284618089}" destId="{4797D04C-CE8B-4F28-81BC-0E65D1141540}" srcOrd="0" destOrd="0" presId="urn:microsoft.com/office/officeart/2005/8/layout/default"/>
    <dgm:cxn modelId="{92FCF979-B0DE-41DF-BE5F-D1F924338225}" srcId="{C706EAB0-0E90-496B-A239-D7781C5F0641}" destId="{A90CB38C-6165-4204-A54E-965EE402C7B5}" srcOrd="3" destOrd="0" parTransId="{C12897FD-B8E9-44B0-A910-7AF3DA785E08}" sibTransId="{62ABA673-D8DA-49EA-9C3F-043C8057A82B}"/>
    <dgm:cxn modelId="{D1649C8F-E032-41D6-A5AC-0D1FFA82CE10}" type="presOf" srcId="{8E796D81-F4A3-4967-A7B7-50B47C322044}" destId="{8B888A3D-4A1C-4AEB-8E87-DEAF9671900B}" srcOrd="0" destOrd="0" presId="urn:microsoft.com/office/officeart/2005/8/layout/default"/>
    <dgm:cxn modelId="{7E202098-F39A-4F4C-8368-46FBB1805C26}" type="presOf" srcId="{C706EAB0-0E90-496B-A239-D7781C5F0641}" destId="{620D0CA8-DFE8-489C-A052-1F8FE513F681}" srcOrd="0" destOrd="0" presId="urn:microsoft.com/office/officeart/2005/8/layout/default"/>
    <dgm:cxn modelId="{DE6A9C9A-C910-4FF9-AFB7-43FB5E66CB48}" srcId="{C706EAB0-0E90-496B-A239-D7781C5F0641}" destId="{0BCBA60F-46F6-4998-8EB3-5F4992DD8C51}" srcOrd="2" destOrd="0" parTransId="{F61FD501-3B57-44DD-8EEC-8CC515612E90}" sibTransId="{29ADB093-1122-4432-B0A8-AD1CC405B758}"/>
    <dgm:cxn modelId="{CD627BE3-7104-4E7B-AF54-979F70D7160A}" srcId="{C706EAB0-0E90-496B-A239-D7781C5F0641}" destId="{8E796D81-F4A3-4967-A7B7-50B47C322044}" srcOrd="4" destOrd="0" parTransId="{7C79EAAD-CAAD-45BB-A975-5360E7A2DEC6}" sibTransId="{394A2FB1-5B02-429A-B848-F27C3726D575}"/>
    <dgm:cxn modelId="{7F106E11-1963-42DA-841E-F77395F67865}" type="presParOf" srcId="{620D0CA8-DFE8-489C-A052-1F8FE513F681}" destId="{4797D04C-CE8B-4F28-81BC-0E65D1141540}" srcOrd="0" destOrd="0" presId="urn:microsoft.com/office/officeart/2005/8/layout/default"/>
    <dgm:cxn modelId="{F37B14FE-4DC3-47E0-A5F6-53A9F32192C0}" type="presParOf" srcId="{620D0CA8-DFE8-489C-A052-1F8FE513F681}" destId="{B59FC3DE-4DF0-4E54-A09D-C1CD7758B068}" srcOrd="1" destOrd="0" presId="urn:microsoft.com/office/officeart/2005/8/layout/default"/>
    <dgm:cxn modelId="{C55FB862-7044-4874-9873-BD69DFD1E924}" type="presParOf" srcId="{620D0CA8-DFE8-489C-A052-1F8FE513F681}" destId="{AB2F1486-398E-44DE-AEE5-6BF996F11C44}" srcOrd="2" destOrd="0" presId="urn:microsoft.com/office/officeart/2005/8/layout/default"/>
    <dgm:cxn modelId="{337943CA-121B-45C0-A2EB-5C3A5A8C9EC2}" type="presParOf" srcId="{620D0CA8-DFE8-489C-A052-1F8FE513F681}" destId="{57F412F5-BCEE-45BE-B95E-973685192C8E}" srcOrd="3" destOrd="0" presId="urn:microsoft.com/office/officeart/2005/8/layout/default"/>
    <dgm:cxn modelId="{D177E2D9-4C0B-41C9-9BAA-0140AF88500D}" type="presParOf" srcId="{620D0CA8-DFE8-489C-A052-1F8FE513F681}" destId="{D43BBE7B-A8B6-410F-AB88-97B5EECE84CD}" srcOrd="4" destOrd="0" presId="urn:microsoft.com/office/officeart/2005/8/layout/default"/>
    <dgm:cxn modelId="{C7F00372-1E7F-422A-8667-2B29524E43E4}" type="presParOf" srcId="{620D0CA8-DFE8-489C-A052-1F8FE513F681}" destId="{A189E44F-E6A9-4D1F-9D60-8019EEC5CBCC}" srcOrd="5" destOrd="0" presId="urn:microsoft.com/office/officeart/2005/8/layout/default"/>
    <dgm:cxn modelId="{0840F9C7-CDCC-43B0-A98B-72326320781F}" type="presParOf" srcId="{620D0CA8-DFE8-489C-A052-1F8FE513F681}" destId="{328253FB-FD57-4F12-869F-D6683D95DACE}" srcOrd="6" destOrd="0" presId="urn:microsoft.com/office/officeart/2005/8/layout/default"/>
    <dgm:cxn modelId="{7517DED5-3212-459C-9F12-01C087FE7687}" type="presParOf" srcId="{620D0CA8-DFE8-489C-A052-1F8FE513F681}" destId="{41292859-A3B6-4574-88A1-B1CC4A856500}" srcOrd="7" destOrd="0" presId="urn:microsoft.com/office/officeart/2005/8/layout/default"/>
    <dgm:cxn modelId="{B1A4DE0F-7336-4F80-A551-88965B6C6133}" type="presParOf" srcId="{620D0CA8-DFE8-489C-A052-1F8FE513F681}" destId="{8B888A3D-4A1C-4AEB-8E87-DEAF9671900B}" srcOrd="8" destOrd="0" presId="urn:microsoft.com/office/officeart/2005/8/layout/default"/>
    <dgm:cxn modelId="{CF63A825-916D-4701-9BFB-8C308A90E857}" type="presParOf" srcId="{620D0CA8-DFE8-489C-A052-1F8FE513F681}" destId="{5E2B625B-8932-4DBD-B2A9-E74607992B54}" srcOrd="9" destOrd="0" presId="urn:microsoft.com/office/officeart/2005/8/layout/default"/>
    <dgm:cxn modelId="{27434EF1-8145-48ED-B972-789143467D32}" type="presParOf" srcId="{620D0CA8-DFE8-489C-A052-1F8FE513F681}" destId="{E380A22B-3C1B-4CDE-881B-E0668ABC92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07737B-1579-410E-AED1-86DE03554752}" type="doc">
      <dgm:prSet loTypeId="urn:microsoft.com/office/officeart/2008/layout/VerticalCurved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E9EABC-AC2E-4AA7-A3D1-424B489437FC}">
      <dgm:prSet/>
      <dgm:spPr/>
      <dgm:t>
        <a:bodyPr/>
        <a:lstStyle/>
        <a:p>
          <a:r>
            <a:rPr lang="en-US" dirty="0"/>
            <a:t>Supporting the Blue team!</a:t>
          </a:r>
        </a:p>
      </dgm:t>
    </dgm:pt>
    <dgm:pt modelId="{9B7ACF1E-D357-4E9A-8266-8D5507E3337C}" type="parTrans" cxnId="{11B139D3-AD87-415F-A9F8-4F2A78376ACE}">
      <dgm:prSet/>
      <dgm:spPr/>
      <dgm:t>
        <a:bodyPr/>
        <a:lstStyle/>
        <a:p>
          <a:endParaRPr lang="en-US"/>
        </a:p>
      </dgm:t>
    </dgm:pt>
    <dgm:pt modelId="{4AA1C843-A845-49E7-9341-2C4FEA076365}" type="sibTrans" cxnId="{11B139D3-AD87-415F-A9F8-4F2A78376ACE}">
      <dgm:prSet/>
      <dgm:spPr/>
      <dgm:t>
        <a:bodyPr/>
        <a:lstStyle/>
        <a:p>
          <a:endParaRPr lang="en-US"/>
        </a:p>
      </dgm:t>
    </dgm:pt>
    <dgm:pt modelId="{02C2CB71-717A-4EBF-B32F-5300B09F311F}">
      <dgm:prSet/>
      <dgm:spPr/>
      <dgm:t>
        <a:bodyPr/>
        <a:lstStyle/>
        <a:p>
          <a:r>
            <a:rPr lang="en-US"/>
            <a:t>Goals</a:t>
          </a:r>
        </a:p>
      </dgm:t>
    </dgm:pt>
    <dgm:pt modelId="{B80FF808-E762-4284-AF73-9EE233B9BB0A}" type="parTrans" cxnId="{B2E75106-B66D-4977-AD6C-F2681FE6F178}">
      <dgm:prSet/>
      <dgm:spPr/>
      <dgm:t>
        <a:bodyPr/>
        <a:lstStyle/>
        <a:p>
          <a:endParaRPr lang="en-US"/>
        </a:p>
      </dgm:t>
    </dgm:pt>
    <dgm:pt modelId="{6356461C-70D4-4146-AA97-5645BC52F2D2}" type="sibTrans" cxnId="{B2E75106-B66D-4977-AD6C-F2681FE6F178}">
      <dgm:prSet/>
      <dgm:spPr/>
      <dgm:t>
        <a:bodyPr/>
        <a:lstStyle/>
        <a:p>
          <a:endParaRPr lang="en-US"/>
        </a:p>
      </dgm:t>
    </dgm:pt>
    <dgm:pt modelId="{E7EF1658-B528-44A0-96FA-78F81705BE74}">
      <dgm:prSet/>
      <dgm:spPr/>
      <dgm:t>
        <a:bodyPr/>
        <a:lstStyle/>
        <a:p>
          <a:r>
            <a:rPr lang="en-US"/>
            <a:t>Length of engagement</a:t>
          </a:r>
        </a:p>
      </dgm:t>
    </dgm:pt>
    <dgm:pt modelId="{9B1E2FF0-7E1B-4E55-BA34-BBCE8864327F}" type="parTrans" cxnId="{98B9674F-52DD-4B6F-A299-3B9E0D5F73D1}">
      <dgm:prSet/>
      <dgm:spPr/>
      <dgm:t>
        <a:bodyPr/>
        <a:lstStyle/>
        <a:p>
          <a:endParaRPr lang="en-US"/>
        </a:p>
      </dgm:t>
    </dgm:pt>
    <dgm:pt modelId="{48C7FB2E-B87C-4D09-8A07-0189D41D9425}" type="sibTrans" cxnId="{98B9674F-52DD-4B6F-A299-3B9E0D5F73D1}">
      <dgm:prSet/>
      <dgm:spPr/>
      <dgm:t>
        <a:bodyPr/>
        <a:lstStyle/>
        <a:p>
          <a:endParaRPr lang="en-US"/>
        </a:p>
      </dgm:t>
    </dgm:pt>
    <dgm:pt modelId="{83E8EB44-8691-4882-97DF-E95BC41825A1}">
      <dgm:prSet/>
      <dgm:spPr/>
      <dgm:t>
        <a:bodyPr/>
        <a:lstStyle/>
        <a:p>
          <a:r>
            <a:rPr lang="en-US"/>
            <a:t>Members have a more clearly defined role</a:t>
          </a:r>
        </a:p>
      </dgm:t>
    </dgm:pt>
    <dgm:pt modelId="{96C64045-5FC2-476C-9CFB-8992CFBC9ED8}" type="parTrans" cxnId="{2A8FA0BA-5CD7-4D1A-ACC2-8D12AF62FE00}">
      <dgm:prSet/>
      <dgm:spPr/>
      <dgm:t>
        <a:bodyPr/>
        <a:lstStyle/>
        <a:p>
          <a:endParaRPr lang="en-US"/>
        </a:p>
      </dgm:t>
    </dgm:pt>
    <dgm:pt modelId="{14EDC807-3233-47F0-8948-49D8D8C66266}" type="sibTrans" cxnId="{2A8FA0BA-5CD7-4D1A-ACC2-8D12AF62FE00}">
      <dgm:prSet/>
      <dgm:spPr/>
      <dgm:t>
        <a:bodyPr/>
        <a:lstStyle/>
        <a:p>
          <a:endParaRPr lang="en-US"/>
        </a:p>
      </dgm:t>
    </dgm:pt>
    <dgm:pt modelId="{F9133B7B-A9F6-4971-A14A-5F55EBAE58E6}">
      <dgm:prSet/>
      <dgm:spPr/>
      <dgm:t>
        <a:bodyPr/>
        <a:lstStyle/>
        <a:p>
          <a:r>
            <a:rPr lang="en-US"/>
            <a:t>Knowledge and experience of team members</a:t>
          </a:r>
        </a:p>
      </dgm:t>
    </dgm:pt>
    <dgm:pt modelId="{DF423A63-C6BB-406D-B049-94D4B6E880EA}" type="parTrans" cxnId="{30E7C82D-6670-47E3-8D37-AE2DB1A1AE08}">
      <dgm:prSet/>
      <dgm:spPr/>
      <dgm:t>
        <a:bodyPr/>
        <a:lstStyle/>
        <a:p>
          <a:endParaRPr lang="en-US"/>
        </a:p>
      </dgm:t>
    </dgm:pt>
    <dgm:pt modelId="{7261BF15-DCE3-4911-B72F-136A304DBBD9}" type="sibTrans" cxnId="{30E7C82D-6670-47E3-8D37-AE2DB1A1AE08}">
      <dgm:prSet/>
      <dgm:spPr/>
      <dgm:t>
        <a:bodyPr/>
        <a:lstStyle/>
        <a:p>
          <a:endParaRPr lang="en-US"/>
        </a:p>
      </dgm:t>
    </dgm:pt>
    <dgm:pt modelId="{8478D6E1-AF9F-4F5C-AC51-66F22E87FA37}" type="pres">
      <dgm:prSet presAssocID="{8407737B-1579-410E-AED1-86DE03554752}" presName="Name0" presStyleCnt="0">
        <dgm:presLayoutVars>
          <dgm:chMax val="7"/>
          <dgm:chPref val="7"/>
          <dgm:dir/>
        </dgm:presLayoutVars>
      </dgm:prSet>
      <dgm:spPr/>
    </dgm:pt>
    <dgm:pt modelId="{7CE29AB9-47F5-446C-B969-79B69B11C67F}" type="pres">
      <dgm:prSet presAssocID="{8407737B-1579-410E-AED1-86DE03554752}" presName="Name1" presStyleCnt="0"/>
      <dgm:spPr/>
    </dgm:pt>
    <dgm:pt modelId="{5CF51DFD-7CC7-4144-B04A-78798D5D53FF}" type="pres">
      <dgm:prSet presAssocID="{8407737B-1579-410E-AED1-86DE03554752}" presName="cycle" presStyleCnt="0"/>
      <dgm:spPr/>
    </dgm:pt>
    <dgm:pt modelId="{65799F19-062D-4A43-9BC5-3A41D7A4278A}" type="pres">
      <dgm:prSet presAssocID="{8407737B-1579-410E-AED1-86DE03554752}" presName="srcNode" presStyleLbl="node1" presStyleIdx="0" presStyleCnt="5"/>
      <dgm:spPr/>
    </dgm:pt>
    <dgm:pt modelId="{DE1E5490-0534-41F2-A4AE-B72EA22DF2C1}" type="pres">
      <dgm:prSet presAssocID="{8407737B-1579-410E-AED1-86DE03554752}" presName="conn" presStyleLbl="parChTrans1D2" presStyleIdx="0" presStyleCnt="1"/>
      <dgm:spPr/>
    </dgm:pt>
    <dgm:pt modelId="{83E45B87-F9D5-4798-9557-558AE27F7ACD}" type="pres">
      <dgm:prSet presAssocID="{8407737B-1579-410E-AED1-86DE03554752}" presName="extraNode" presStyleLbl="node1" presStyleIdx="0" presStyleCnt="5"/>
      <dgm:spPr/>
    </dgm:pt>
    <dgm:pt modelId="{488E52F6-671E-43EB-8A8F-D6FF2EDA3C50}" type="pres">
      <dgm:prSet presAssocID="{8407737B-1579-410E-AED1-86DE03554752}" presName="dstNode" presStyleLbl="node1" presStyleIdx="0" presStyleCnt="5"/>
      <dgm:spPr/>
    </dgm:pt>
    <dgm:pt modelId="{D7204535-DFB9-4167-AEE1-A92914F0F8E9}" type="pres">
      <dgm:prSet presAssocID="{D6E9EABC-AC2E-4AA7-A3D1-424B489437FC}" presName="text_1" presStyleLbl="node1" presStyleIdx="0" presStyleCnt="5">
        <dgm:presLayoutVars>
          <dgm:bulletEnabled val="1"/>
        </dgm:presLayoutVars>
      </dgm:prSet>
      <dgm:spPr/>
    </dgm:pt>
    <dgm:pt modelId="{DC09688B-5B15-4284-96D6-9912CDD1AD68}" type="pres">
      <dgm:prSet presAssocID="{D6E9EABC-AC2E-4AA7-A3D1-424B489437FC}" presName="accent_1" presStyleCnt="0"/>
      <dgm:spPr/>
    </dgm:pt>
    <dgm:pt modelId="{2E5E416E-05BC-41C1-902C-420B89469349}" type="pres">
      <dgm:prSet presAssocID="{D6E9EABC-AC2E-4AA7-A3D1-424B489437FC}" presName="accentRepeatNode" presStyleLbl="solidFgAcc1" presStyleIdx="0" presStyleCnt="5"/>
      <dgm:spPr/>
    </dgm:pt>
    <dgm:pt modelId="{31317E96-6BB7-4914-951C-0393BEEDDCFA}" type="pres">
      <dgm:prSet presAssocID="{02C2CB71-717A-4EBF-B32F-5300B09F311F}" presName="text_2" presStyleLbl="node1" presStyleIdx="1" presStyleCnt="5">
        <dgm:presLayoutVars>
          <dgm:bulletEnabled val="1"/>
        </dgm:presLayoutVars>
      </dgm:prSet>
      <dgm:spPr/>
    </dgm:pt>
    <dgm:pt modelId="{46A6B54B-C940-4060-8EF8-00F92EA2C045}" type="pres">
      <dgm:prSet presAssocID="{02C2CB71-717A-4EBF-B32F-5300B09F311F}" presName="accent_2" presStyleCnt="0"/>
      <dgm:spPr/>
    </dgm:pt>
    <dgm:pt modelId="{EC4413A9-89D8-4A45-8618-0B986363B71F}" type="pres">
      <dgm:prSet presAssocID="{02C2CB71-717A-4EBF-B32F-5300B09F311F}" presName="accentRepeatNode" presStyleLbl="solidFgAcc1" presStyleIdx="1" presStyleCnt="5"/>
      <dgm:spPr/>
    </dgm:pt>
    <dgm:pt modelId="{8FB2C2E6-DABB-4091-B653-67304B12547B}" type="pres">
      <dgm:prSet presAssocID="{E7EF1658-B528-44A0-96FA-78F81705BE74}" presName="text_3" presStyleLbl="node1" presStyleIdx="2" presStyleCnt="5">
        <dgm:presLayoutVars>
          <dgm:bulletEnabled val="1"/>
        </dgm:presLayoutVars>
      </dgm:prSet>
      <dgm:spPr/>
    </dgm:pt>
    <dgm:pt modelId="{AE1FF760-16AE-431D-AF40-1936E16E3643}" type="pres">
      <dgm:prSet presAssocID="{E7EF1658-B528-44A0-96FA-78F81705BE74}" presName="accent_3" presStyleCnt="0"/>
      <dgm:spPr/>
    </dgm:pt>
    <dgm:pt modelId="{9A49D526-CE14-4660-947E-DB656CC9F69E}" type="pres">
      <dgm:prSet presAssocID="{E7EF1658-B528-44A0-96FA-78F81705BE74}" presName="accentRepeatNode" presStyleLbl="solidFgAcc1" presStyleIdx="2" presStyleCnt="5"/>
      <dgm:spPr/>
    </dgm:pt>
    <dgm:pt modelId="{FA2CC140-0DE9-46BE-ADC3-253A85121B5B}" type="pres">
      <dgm:prSet presAssocID="{83E8EB44-8691-4882-97DF-E95BC41825A1}" presName="text_4" presStyleLbl="node1" presStyleIdx="3" presStyleCnt="5">
        <dgm:presLayoutVars>
          <dgm:bulletEnabled val="1"/>
        </dgm:presLayoutVars>
      </dgm:prSet>
      <dgm:spPr/>
    </dgm:pt>
    <dgm:pt modelId="{8576EF47-AA27-4440-AC57-5034AE23BFB7}" type="pres">
      <dgm:prSet presAssocID="{83E8EB44-8691-4882-97DF-E95BC41825A1}" presName="accent_4" presStyleCnt="0"/>
      <dgm:spPr/>
    </dgm:pt>
    <dgm:pt modelId="{33B8BEB0-D6EB-4F85-B27F-7960479F0DB5}" type="pres">
      <dgm:prSet presAssocID="{83E8EB44-8691-4882-97DF-E95BC41825A1}" presName="accentRepeatNode" presStyleLbl="solidFgAcc1" presStyleIdx="3" presStyleCnt="5"/>
      <dgm:spPr/>
    </dgm:pt>
    <dgm:pt modelId="{F3D02EF3-3AE7-48E2-9062-9A6BF01D05ED}" type="pres">
      <dgm:prSet presAssocID="{F9133B7B-A9F6-4971-A14A-5F55EBAE58E6}" presName="text_5" presStyleLbl="node1" presStyleIdx="4" presStyleCnt="5">
        <dgm:presLayoutVars>
          <dgm:bulletEnabled val="1"/>
        </dgm:presLayoutVars>
      </dgm:prSet>
      <dgm:spPr/>
    </dgm:pt>
    <dgm:pt modelId="{B49C92C2-408E-40AF-A522-078428EBE85C}" type="pres">
      <dgm:prSet presAssocID="{F9133B7B-A9F6-4971-A14A-5F55EBAE58E6}" presName="accent_5" presStyleCnt="0"/>
      <dgm:spPr/>
    </dgm:pt>
    <dgm:pt modelId="{9EC18180-6499-42B2-B30E-0AE4E510FF9B}" type="pres">
      <dgm:prSet presAssocID="{F9133B7B-A9F6-4971-A14A-5F55EBAE58E6}" presName="accentRepeatNode" presStyleLbl="solidFgAcc1" presStyleIdx="4" presStyleCnt="5"/>
      <dgm:spPr/>
    </dgm:pt>
  </dgm:ptLst>
  <dgm:cxnLst>
    <dgm:cxn modelId="{B2E75106-B66D-4977-AD6C-F2681FE6F178}" srcId="{8407737B-1579-410E-AED1-86DE03554752}" destId="{02C2CB71-717A-4EBF-B32F-5300B09F311F}" srcOrd="1" destOrd="0" parTransId="{B80FF808-E762-4284-AF73-9EE233B9BB0A}" sibTransId="{6356461C-70D4-4146-AA97-5645BC52F2D2}"/>
    <dgm:cxn modelId="{30E7C82D-6670-47E3-8D37-AE2DB1A1AE08}" srcId="{8407737B-1579-410E-AED1-86DE03554752}" destId="{F9133B7B-A9F6-4971-A14A-5F55EBAE58E6}" srcOrd="4" destOrd="0" parTransId="{DF423A63-C6BB-406D-B049-94D4B6E880EA}" sibTransId="{7261BF15-DCE3-4911-B72F-136A304DBBD9}"/>
    <dgm:cxn modelId="{98B9674F-52DD-4B6F-A299-3B9E0D5F73D1}" srcId="{8407737B-1579-410E-AED1-86DE03554752}" destId="{E7EF1658-B528-44A0-96FA-78F81705BE74}" srcOrd="2" destOrd="0" parTransId="{9B1E2FF0-7E1B-4E55-BA34-BBCE8864327F}" sibTransId="{48C7FB2E-B87C-4D09-8A07-0189D41D9425}"/>
    <dgm:cxn modelId="{F3097A4F-0054-42D6-BFB7-9CD2BE90366B}" type="presOf" srcId="{E7EF1658-B528-44A0-96FA-78F81705BE74}" destId="{8FB2C2E6-DABB-4091-B653-67304B12547B}" srcOrd="0" destOrd="0" presId="urn:microsoft.com/office/officeart/2008/layout/VerticalCurvedList"/>
    <dgm:cxn modelId="{8861AE7A-E42D-4A9B-9BD8-D6D462B5A767}" type="presOf" srcId="{D6E9EABC-AC2E-4AA7-A3D1-424B489437FC}" destId="{D7204535-DFB9-4167-AEE1-A92914F0F8E9}" srcOrd="0" destOrd="0" presId="urn:microsoft.com/office/officeart/2008/layout/VerticalCurvedList"/>
    <dgm:cxn modelId="{CA80528A-4AC2-4CE6-AF1D-11C85B144317}" type="presOf" srcId="{F9133B7B-A9F6-4971-A14A-5F55EBAE58E6}" destId="{F3D02EF3-3AE7-48E2-9062-9A6BF01D05ED}" srcOrd="0" destOrd="0" presId="urn:microsoft.com/office/officeart/2008/layout/VerticalCurvedList"/>
    <dgm:cxn modelId="{1C0F8C95-7BA8-498A-835B-0C0961217CBD}" type="presOf" srcId="{02C2CB71-717A-4EBF-B32F-5300B09F311F}" destId="{31317E96-6BB7-4914-951C-0393BEEDDCFA}" srcOrd="0" destOrd="0" presId="urn:microsoft.com/office/officeart/2008/layout/VerticalCurvedList"/>
    <dgm:cxn modelId="{43FA2A9E-B633-4C23-BC22-BD014A941817}" type="presOf" srcId="{83E8EB44-8691-4882-97DF-E95BC41825A1}" destId="{FA2CC140-0DE9-46BE-ADC3-253A85121B5B}" srcOrd="0" destOrd="0" presId="urn:microsoft.com/office/officeart/2008/layout/VerticalCurvedList"/>
    <dgm:cxn modelId="{0E53C0B3-C832-4AE8-B98F-27438CC13BF3}" type="presOf" srcId="{8407737B-1579-410E-AED1-86DE03554752}" destId="{8478D6E1-AF9F-4F5C-AC51-66F22E87FA37}" srcOrd="0" destOrd="0" presId="urn:microsoft.com/office/officeart/2008/layout/VerticalCurvedList"/>
    <dgm:cxn modelId="{2A8FA0BA-5CD7-4D1A-ACC2-8D12AF62FE00}" srcId="{8407737B-1579-410E-AED1-86DE03554752}" destId="{83E8EB44-8691-4882-97DF-E95BC41825A1}" srcOrd="3" destOrd="0" parTransId="{96C64045-5FC2-476C-9CFB-8992CFBC9ED8}" sibTransId="{14EDC807-3233-47F0-8948-49D8D8C66266}"/>
    <dgm:cxn modelId="{11B139D3-AD87-415F-A9F8-4F2A78376ACE}" srcId="{8407737B-1579-410E-AED1-86DE03554752}" destId="{D6E9EABC-AC2E-4AA7-A3D1-424B489437FC}" srcOrd="0" destOrd="0" parTransId="{9B7ACF1E-D357-4E9A-8266-8D5507E3337C}" sibTransId="{4AA1C843-A845-49E7-9341-2C4FEA076365}"/>
    <dgm:cxn modelId="{B81452F3-B50A-4BA1-B11F-52CCED602BC0}" type="presOf" srcId="{4AA1C843-A845-49E7-9341-2C4FEA076365}" destId="{DE1E5490-0534-41F2-A4AE-B72EA22DF2C1}" srcOrd="0" destOrd="0" presId="urn:microsoft.com/office/officeart/2008/layout/VerticalCurvedList"/>
    <dgm:cxn modelId="{8AD15A83-8739-4E7C-89A7-C274EC48F37B}" type="presParOf" srcId="{8478D6E1-AF9F-4F5C-AC51-66F22E87FA37}" destId="{7CE29AB9-47F5-446C-B969-79B69B11C67F}" srcOrd="0" destOrd="0" presId="urn:microsoft.com/office/officeart/2008/layout/VerticalCurvedList"/>
    <dgm:cxn modelId="{9A071EB9-2DB0-4A1B-8213-5F4357EBE7FC}" type="presParOf" srcId="{7CE29AB9-47F5-446C-B969-79B69B11C67F}" destId="{5CF51DFD-7CC7-4144-B04A-78798D5D53FF}" srcOrd="0" destOrd="0" presId="urn:microsoft.com/office/officeart/2008/layout/VerticalCurvedList"/>
    <dgm:cxn modelId="{FE34AE57-C7C9-4A07-8A87-DB1AF7E8B33B}" type="presParOf" srcId="{5CF51DFD-7CC7-4144-B04A-78798D5D53FF}" destId="{65799F19-062D-4A43-9BC5-3A41D7A4278A}" srcOrd="0" destOrd="0" presId="urn:microsoft.com/office/officeart/2008/layout/VerticalCurvedList"/>
    <dgm:cxn modelId="{2A4ADF51-FDE3-4FC2-A7D0-4A9A365238BB}" type="presParOf" srcId="{5CF51DFD-7CC7-4144-B04A-78798D5D53FF}" destId="{DE1E5490-0534-41F2-A4AE-B72EA22DF2C1}" srcOrd="1" destOrd="0" presId="urn:microsoft.com/office/officeart/2008/layout/VerticalCurvedList"/>
    <dgm:cxn modelId="{A721471F-9573-47E8-824A-4009AAE866FA}" type="presParOf" srcId="{5CF51DFD-7CC7-4144-B04A-78798D5D53FF}" destId="{83E45B87-F9D5-4798-9557-558AE27F7ACD}" srcOrd="2" destOrd="0" presId="urn:microsoft.com/office/officeart/2008/layout/VerticalCurvedList"/>
    <dgm:cxn modelId="{FB9359E9-D395-4910-8F71-851B40131DFB}" type="presParOf" srcId="{5CF51DFD-7CC7-4144-B04A-78798D5D53FF}" destId="{488E52F6-671E-43EB-8A8F-D6FF2EDA3C50}" srcOrd="3" destOrd="0" presId="urn:microsoft.com/office/officeart/2008/layout/VerticalCurvedList"/>
    <dgm:cxn modelId="{A6E68E68-644E-4BA0-8E4C-889C55D89C00}" type="presParOf" srcId="{7CE29AB9-47F5-446C-B969-79B69B11C67F}" destId="{D7204535-DFB9-4167-AEE1-A92914F0F8E9}" srcOrd="1" destOrd="0" presId="urn:microsoft.com/office/officeart/2008/layout/VerticalCurvedList"/>
    <dgm:cxn modelId="{2CA5FBB0-D7EB-463C-ACDB-15EB645E9B98}" type="presParOf" srcId="{7CE29AB9-47F5-446C-B969-79B69B11C67F}" destId="{DC09688B-5B15-4284-96D6-9912CDD1AD68}" srcOrd="2" destOrd="0" presId="urn:microsoft.com/office/officeart/2008/layout/VerticalCurvedList"/>
    <dgm:cxn modelId="{DC2870BC-F898-4EFF-955E-95E6F6B397FB}" type="presParOf" srcId="{DC09688B-5B15-4284-96D6-9912CDD1AD68}" destId="{2E5E416E-05BC-41C1-902C-420B89469349}" srcOrd="0" destOrd="0" presId="urn:microsoft.com/office/officeart/2008/layout/VerticalCurvedList"/>
    <dgm:cxn modelId="{96CDD216-D099-43E7-89BB-47519CE921AC}" type="presParOf" srcId="{7CE29AB9-47F5-446C-B969-79B69B11C67F}" destId="{31317E96-6BB7-4914-951C-0393BEEDDCFA}" srcOrd="3" destOrd="0" presId="urn:microsoft.com/office/officeart/2008/layout/VerticalCurvedList"/>
    <dgm:cxn modelId="{01D6CD89-95F2-4902-A6B9-830BB256B7E9}" type="presParOf" srcId="{7CE29AB9-47F5-446C-B969-79B69B11C67F}" destId="{46A6B54B-C940-4060-8EF8-00F92EA2C045}" srcOrd="4" destOrd="0" presId="urn:microsoft.com/office/officeart/2008/layout/VerticalCurvedList"/>
    <dgm:cxn modelId="{50BC2EF0-F0DD-49CD-92C9-B6C56BBE5AE3}" type="presParOf" srcId="{46A6B54B-C940-4060-8EF8-00F92EA2C045}" destId="{EC4413A9-89D8-4A45-8618-0B986363B71F}" srcOrd="0" destOrd="0" presId="urn:microsoft.com/office/officeart/2008/layout/VerticalCurvedList"/>
    <dgm:cxn modelId="{6ECB5398-7B63-43F8-AB4D-CF0FB0CE4F91}" type="presParOf" srcId="{7CE29AB9-47F5-446C-B969-79B69B11C67F}" destId="{8FB2C2E6-DABB-4091-B653-67304B12547B}" srcOrd="5" destOrd="0" presId="urn:microsoft.com/office/officeart/2008/layout/VerticalCurvedList"/>
    <dgm:cxn modelId="{E7162319-A56C-4C07-A1BF-D606B2F5D6DF}" type="presParOf" srcId="{7CE29AB9-47F5-446C-B969-79B69B11C67F}" destId="{AE1FF760-16AE-431D-AF40-1936E16E3643}" srcOrd="6" destOrd="0" presId="urn:microsoft.com/office/officeart/2008/layout/VerticalCurvedList"/>
    <dgm:cxn modelId="{F5A4B701-A7CD-44CC-9566-9A89F4642B62}" type="presParOf" srcId="{AE1FF760-16AE-431D-AF40-1936E16E3643}" destId="{9A49D526-CE14-4660-947E-DB656CC9F69E}" srcOrd="0" destOrd="0" presId="urn:microsoft.com/office/officeart/2008/layout/VerticalCurvedList"/>
    <dgm:cxn modelId="{208C6254-FDC8-42BA-BDFC-7F794BD1F639}" type="presParOf" srcId="{7CE29AB9-47F5-446C-B969-79B69B11C67F}" destId="{FA2CC140-0DE9-46BE-ADC3-253A85121B5B}" srcOrd="7" destOrd="0" presId="urn:microsoft.com/office/officeart/2008/layout/VerticalCurvedList"/>
    <dgm:cxn modelId="{B9C011F4-B687-4994-BA70-BC0C51167D3E}" type="presParOf" srcId="{7CE29AB9-47F5-446C-B969-79B69B11C67F}" destId="{8576EF47-AA27-4440-AC57-5034AE23BFB7}" srcOrd="8" destOrd="0" presId="urn:microsoft.com/office/officeart/2008/layout/VerticalCurvedList"/>
    <dgm:cxn modelId="{7BC7544A-92EA-4FE3-B04F-E150186A9050}" type="presParOf" srcId="{8576EF47-AA27-4440-AC57-5034AE23BFB7}" destId="{33B8BEB0-D6EB-4F85-B27F-7960479F0DB5}" srcOrd="0" destOrd="0" presId="urn:microsoft.com/office/officeart/2008/layout/VerticalCurvedList"/>
    <dgm:cxn modelId="{421FCF5D-1F36-407C-B644-8F5CB2017A51}" type="presParOf" srcId="{7CE29AB9-47F5-446C-B969-79B69B11C67F}" destId="{F3D02EF3-3AE7-48E2-9062-9A6BF01D05ED}" srcOrd="9" destOrd="0" presId="urn:microsoft.com/office/officeart/2008/layout/VerticalCurvedList"/>
    <dgm:cxn modelId="{F18356F6-D00F-4071-B361-35BC1A83056D}" type="presParOf" srcId="{7CE29AB9-47F5-446C-B969-79B69B11C67F}" destId="{B49C92C2-408E-40AF-A522-078428EBE85C}" srcOrd="10" destOrd="0" presId="urn:microsoft.com/office/officeart/2008/layout/VerticalCurvedList"/>
    <dgm:cxn modelId="{EA8B132C-01A4-4767-876A-8DDA1073BE79}" type="presParOf" srcId="{B49C92C2-408E-40AF-A522-078428EBE85C}" destId="{9EC18180-6499-42B2-B30E-0AE4E510FF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4F5AE1E-DB81-409C-B7D4-9D921E56A579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0976F-D491-4C72-A33F-6D5F8694159B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Reconnaissance</a:t>
          </a:r>
        </a:p>
      </dgm:t>
    </dgm:pt>
    <dgm:pt modelId="{DBF1E70E-83ED-4D9C-B5D0-E6BD580D4E09}" type="parTrans" cxnId="{CF846D1F-B64B-4AA5-BF92-B7D314DA543E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CB2A967-42AA-4EE2-B2CA-D5573F6DFA16}" type="sibTrans" cxnId="{CF846D1F-B64B-4AA5-BF92-B7D314DA543E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0282090-9BA0-4143-95F6-D7EE8EF99AF2}">
      <dgm:prSet custT="1"/>
      <dgm:spPr/>
      <dgm:t>
        <a:bodyPr/>
        <a:lstStyle/>
        <a:p>
          <a:r>
            <a: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Weaponization</a:t>
          </a:r>
        </a:p>
      </dgm:t>
    </dgm:pt>
    <dgm:pt modelId="{22E98EF2-7B6E-413E-91BA-602CAE9905F9}" type="parTrans" cxnId="{CC92FE78-F698-4EDC-8AE6-C6626B8F7A5B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B3D08EF-5427-4CDA-942F-23B7DFD22BC1}" type="sibTrans" cxnId="{CC92FE78-F698-4EDC-8AE6-C6626B8F7A5B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93793BF-4D92-45AF-8217-B4C10CE052FE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Delivery</a:t>
          </a:r>
        </a:p>
      </dgm:t>
    </dgm:pt>
    <dgm:pt modelId="{0FE84FCD-C613-488F-9CC2-EE9073BD5456}" type="parTrans" cxnId="{46EC8226-64E1-4E7E-BEE3-2DD3B7B022B7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D5D6F2A5-387C-44FF-99BB-DA962D7D4008}" type="sibTrans" cxnId="{46EC8226-64E1-4E7E-BEE3-2DD3B7B022B7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67F72DD-980E-498E-AF94-D15E978A1CC7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Exploitation</a:t>
          </a:r>
        </a:p>
      </dgm:t>
    </dgm:pt>
    <dgm:pt modelId="{782E0486-8C23-410F-9DFC-9397D1AE03A7}" type="parTrans" cxnId="{22F906D4-FFE1-4470-A34E-483DDB71A4F3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EC00A60-F0DC-4B48-A5F2-5DACE6A0F9A0}" type="sibTrans" cxnId="{22F906D4-FFE1-4470-A34E-483DDB71A4F3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4344A2A-2093-4DE3-8DFB-F6E286654EBE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Installation</a:t>
          </a:r>
        </a:p>
      </dgm:t>
    </dgm:pt>
    <dgm:pt modelId="{14476E4A-0159-4C4F-9F7C-C21713D226D6}" type="parTrans" cxnId="{E99BA0D7-5ECE-4403-A890-D9F2BD7EB9CB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6347694-BD0D-4261-BB1E-97BCDCE48F75}" type="sibTrans" cxnId="{E99BA0D7-5ECE-4403-A890-D9F2BD7EB9CB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5D521DB2-6DB0-4953-B708-06D3C0F3EEF8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Command and Control</a:t>
          </a:r>
        </a:p>
      </dgm:t>
    </dgm:pt>
    <dgm:pt modelId="{D4D2AD3C-7F56-4FC4-8C0F-6FFEA4B55F04}" type="parTrans" cxnId="{582A52EA-3D80-4881-A9DC-C3EC486F9E8E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27AC7257-D806-47A9-956B-4FC96CA5E2F2}" type="sibTrans" cxnId="{582A52EA-3D80-4881-A9DC-C3EC486F9E8E}">
      <dgm:prSet custT="1"/>
      <dgm:spPr/>
      <dgm:t>
        <a:bodyPr/>
        <a:lstStyle/>
        <a:p>
          <a:endParaRPr lang="en-US" sz="1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F400F83B-4F21-4A32-A854-C5123CE5404A}">
      <dgm:prSet custT="1"/>
      <dgm:spPr/>
      <dgm:t>
        <a:bodyPr/>
        <a:lstStyle/>
        <a:p>
          <a:r>
            <a:rPr lang="en-US" sz="16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Actions on Objective</a:t>
          </a:r>
        </a:p>
      </dgm:t>
    </dgm:pt>
    <dgm:pt modelId="{BABAFCDA-EC99-4B0F-A646-E97E52BBE45D}" type="parTrans" cxnId="{59E835C5-7A2A-4C14-9A93-0653024A8E3B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6CE0740-1DED-45DA-AE3C-65611E42BC9F}" type="sibTrans" cxnId="{59E835C5-7A2A-4C14-9A93-0653024A8E3B}">
      <dgm:prSet/>
      <dgm:spPr/>
      <dgm:t>
        <a:bodyPr/>
        <a:lstStyle/>
        <a:p>
          <a:endParaRPr lang="en-US" sz="2400" b="1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61725E5-EEA1-4DC2-AD28-F02A00FBD23F}" type="pres">
      <dgm:prSet presAssocID="{F4F5AE1E-DB81-409C-B7D4-9D921E56A579}" presName="diagram" presStyleCnt="0">
        <dgm:presLayoutVars>
          <dgm:dir/>
          <dgm:resizeHandles val="exact"/>
        </dgm:presLayoutVars>
      </dgm:prSet>
      <dgm:spPr/>
    </dgm:pt>
    <dgm:pt modelId="{9DB9968F-29C8-4A8A-BFD0-CFE1CF069CA0}" type="pres">
      <dgm:prSet presAssocID="{BE20976F-D491-4C72-A33F-6D5F8694159B}" presName="node" presStyleLbl="node1" presStyleIdx="0" presStyleCnt="7" custScaleX="118066" custScaleY="93855">
        <dgm:presLayoutVars>
          <dgm:bulletEnabled val="1"/>
        </dgm:presLayoutVars>
      </dgm:prSet>
      <dgm:spPr/>
    </dgm:pt>
    <dgm:pt modelId="{AEF20AF3-19C4-473A-BC94-014542CF1BA4}" type="pres">
      <dgm:prSet presAssocID="{DCB2A967-42AA-4EE2-B2CA-D5573F6DFA16}" presName="sibTrans" presStyleLbl="sibTrans2D1" presStyleIdx="0" presStyleCnt="6"/>
      <dgm:spPr/>
    </dgm:pt>
    <dgm:pt modelId="{8C24E394-9E73-46BF-B091-AC55DEEE41E7}" type="pres">
      <dgm:prSet presAssocID="{DCB2A967-42AA-4EE2-B2CA-D5573F6DFA16}" presName="connectorText" presStyleLbl="sibTrans2D1" presStyleIdx="0" presStyleCnt="6"/>
      <dgm:spPr/>
    </dgm:pt>
    <dgm:pt modelId="{5DC4095D-648C-4261-974E-1EA7562EC9EB}" type="pres">
      <dgm:prSet presAssocID="{D0282090-9BA0-4143-95F6-D7EE8EF99AF2}" presName="node" presStyleLbl="node1" presStyleIdx="1" presStyleCnt="7">
        <dgm:presLayoutVars>
          <dgm:bulletEnabled val="1"/>
        </dgm:presLayoutVars>
      </dgm:prSet>
      <dgm:spPr/>
    </dgm:pt>
    <dgm:pt modelId="{37898011-2A4F-4539-89EF-01C010C3D4CB}" type="pres">
      <dgm:prSet presAssocID="{BB3D08EF-5427-4CDA-942F-23B7DFD22BC1}" presName="sibTrans" presStyleLbl="sibTrans2D1" presStyleIdx="1" presStyleCnt="6"/>
      <dgm:spPr/>
    </dgm:pt>
    <dgm:pt modelId="{B152AB56-8007-440C-B734-2F33BCC3A4FD}" type="pres">
      <dgm:prSet presAssocID="{BB3D08EF-5427-4CDA-942F-23B7DFD22BC1}" presName="connectorText" presStyleLbl="sibTrans2D1" presStyleIdx="1" presStyleCnt="6"/>
      <dgm:spPr/>
    </dgm:pt>
    <dgm:pt modelId="{7F50C83B-B259-407F-BF4D-A09E08D8643E}" type="pres">
      <dgm:prSet presAssocID="{193793BF-4D92-45AF-8217-B4C10CE052FE}" presName="node" presStyleLbl="node1" presStyleIdx="2" presStyleCnt="7">
        <dgm:presLayoutVars>
          <dgm:bulletEnabled val="1"/>
        </dgm:presLayoutVars>
      </dgm:prSet>
      <dgm:spPr/>
    </dgm:pt>
    <dgm:pt modelId="{AA27652C-C816-4FC9-8A0E-947C3D4225F4}" type="pres">
      <dgm:prSet presAssocID="{D5D6F2A5-387C-44FF-99BB-DA962D7D4008}" presName="sibTrans" presStyleLbl="sibTrans2D1" presStyleIdx="2" presStyleCnt="6"/>
      <dgm:spPr/>
    </dgm:pt>
    <dgm:pt modelId="{28CBA1A2-746E-4972-8C20-746975D2FF01}" type="pres">
      <dgm:prSet presAssocID="{D5D6F2A5-387C-44FF-99BB-DA962D7D4008}" presName="connectorText" presStyleLbl="sibTrans2D1" presStyleIdx="2" presStyleCnt="6"/>
      <dgm:spPr/>
    </dgm:pt>
    <dgm:pt modelId="{AFB852EB-686D-4BF4-9E7F-ACDCC1D16096}" type="pres">
      <dgm:prSet presAssocID="{467F72DD-980E-498E-AF94-D15E978A1CC7}" presName="node" presStyleLbl="node1" presStyleIdx="3" presStyleCnt="7">
        <dgm:presLayoutVars>
          <dgm:bulletEnabled val="1"/>
        </dgm:presLayoutVars>
      </dgm:prSet>
      <dgm:spPr/>
    </dgm:pt>
    <dgm:pt modelId="{9BAC561A-F3AB-4036-9996-239A2F8631AA}" type="pres">
      <dgm:prSet presAssocID="{EEC00A60-F0DC-4B48-A5F2-5DACE6A0F9A0}" presName="sibTrans" presStyleLbl="sibTrans2D1" presStyleIdx="3" presStyleCnt="6"/>
      <dgm:spPr/>
    </dgm:pt>
    <dgm:pt modelId="{0032164B-B459-4840-9160-B1AA1DD7BFAF}" type="pres">
      <dgm:prSet presAssocID="{EEC00A60-F0DC-4B48-A5F2-5DACE6A0F9A0}" presName="connectorText" presStyleLbl="sibTrans2D1" presStyleIdx="3" presStyleCnt="6"/>
      <dgm:spPr/>
    </dgm:pt>
    <dgm:pt modelId="{6B86BE40-0A67-49B3-B3F0-CD0F02CD51D5}" type="pres">
      <dgm:prSet presAssocID="{44344A2A-2093-4DE3-8DFB-F6E286654EBE}" presName="node" presStyleLbl="node1" presStyleIdx="4" presStyleCnt="7">
        <dgm:presLayoutVars>
          <dgm:bulletEnabled val="1"/>
        </dgm:presLayoutVars>
      </dgm:prSet>
      <dgm:spPr/>
    </dgm:pt>
    <dgm:pt modelId="{5CCC14E9-A53C-440C-A28A-272449A5A0D7}" type="pres">
      <dgm:prSet presAssocID="{C6347694-BD0D-4261-BB1E-97BCDCE48F75}" presName="sibTrans" presStyleLbl="sibTrans2D1" presStyleIdx="4" presStyleCnt="6"/>
      <dgm:spPr/>
    </dgm:pt>
    <dgm:pt modelId="{54383A22-4534-43D3-862E-2E19E5ADB38E}" type="pres">
      <dgm:prSet presAssocID="{C6347694-BD0D-4261-BB1E-97BCDCE48F75}" presName="connectorText" presStyleLbl="sibTrans2D1" presStyleIdx="4" presStyleCnt="6"/>
      <dgm:spPr/>
    </dgm:pt>
    <dgm:pt modelId="{28069B8B-5B8C-4AEF-B051-8BCB20DAC2F5}" type="pres">
      <dgm:prSet presAssocID="{5D521DB2-6DB0-4953-B708-06D3C0F3EEF8}" presName="node" presStyleLbl="node1" presStyleIdx="5" presStyleCnt="7">
        <dgm:presLayoutVars>
          <dgm:bulletEnabled val="1"/>
        </dgm:presLayoutVars>
      </dgm:prSet>
      <dgm:spPr/>
    </dgm:pt>
    <dgm:pt modelId="{4482EEE7-4E94-4FB4-843C-E872C2C7B348}" type="pres">
      <dgm:prSet presAssocID="{27AC7257-D806-47A9-956B-4FC96CA5E2F2}" presName="sibTrans" presStyleLbl="sibTrans2D1" presStyleIdx="5" presStyleCnt="6"/>
      <dgm:spPr/>
    </dgm:pt>
    <dgm:pt modelId="{13C4B04B-D85D-4299-8B1C-0A22EF1F7842}" type="pres">
      <dgm:prSet presAssocID="{27AC7257-D806-47A9-956B-4FC96CA5E2F2}" presName="connectorText" presStyleLbl="sibTrans2D1" presStyleIdx="5" presStyleCnt="6"/>
      <dgm:spPr/>
    </dgm:pt>
    <dgm:pt modelId="{9B2F014A-CFDB-4B46-A66A-0E57B8CB19E6}" type="pres">
      <dgm:prSet presAssocID="{F400F83B-4F21-4A32-A854-C5123CE5404A}" presName="node" presStyleLbl="node1" presStyleIdx="6" presStyleCnt="7">
        <dgm:presLayoutVars>
          <dgm:bulletEnabled val="1"/>
        </dgm:presLayoutVars>
      </dgm:prSet>
      <dgm:spPr/>
    </dgm:pt>
  </dgm:ptLst>
  <dgm:cxnLst>
    <dgm:cxn modelId="{BB9E3C07-7D2E-4427-8D0E-842231353011}" type="presOf" srcId="{C6347694-BD0D-4261-BB1E-97BCDCE48F75}" destId="{5CCC14E9-A53C-440C-A28A-272449A5A0D7}" srcOrd="0" destOrd="0" presId="urn:microsoft.com/office/officeart/2005/8/layout/process5"/>
    <dgm:cxn modelId="{CF846D1F-B64B-4AA5-BF92-B7D314DA543E}" srcId="{F4F5AE1E-DB81-409C-B7D4-9D921E56A579}" destId="{BE20976F-D491-4C72-A33F-6D5F8694159B}" srcOrd="0" destOrd="0" parTransId="{DBF1E70E-83ED-4D9C-B5D0-E6BD580D4E09}" sibTransId="{DCB2A967-42AA-4EE2-B2CA-D5573F6DFA16}"/>
    <dgm:cxn modelId="{250E9B24-073C-441F-B3DE-83E12CCB8DD9}" type="presOf" srcId="{44344A2A-2093-4DE3-8DFB-F6E286654EBE}" destId="{6B86BE40-0A67-49B3-B3F0-CD0F02CD51D5}" srcOrd="0" destOrd="0" presId="urn:microsoft.com/office/officeart/2005/8/layout/process5"/>
    <dgm:cxn modelId="{46EC8226-64E1-4E7E-BEE3-2DD3B7B022B7}" srcId="{F4F5AE1E-DB81-409C-B7D4-9D921E56A579}" destId="{193793BF-4D92-45AF-8217-B4C10CE052FE}" srcOrd="2" destOrd="0" parTransId="{0FE84FCD-C613-488F-9CC2-EE9073BD5456}" sibTransId="{D5D6F2A5-387C-44FF-99BB-DA962D7D4008}"/>
    <dgm:cxn modelId="{CCBA3E2E-D8F4-4AAD-AAC0-53B84C6F0ADE}" type="presOf" srcId="{C6347694-BD0D-4261-BB1E-97BCDCE48F75}" destId="{54383A22-4534-43D3-862E-2E19E5ADB38E}" srcOrd="1" destOrd="0" presId="urn:microsoft.com/office/officeart/2005/8/layout/process5"/>
    <dgm:cxn modelId="{9DF51F36-01B1-460B-B367-BDCA6AC9944A}" type="presOf" srcId="{F4F5AE1E-DB81-409C-B7D4-9D921E56A579}" destId="{C61725E5-EEA1-4DC2-AD28-F02A00FBD23F}" srcOrd="0" destOrd="0" presId="urn:microsoft.com/office/officeart/2005/8/layout/process5"/>
    <dgm:cxn modelId="{3FADAA3B-AC58-40C9-85E0-58A376F08772}" type="presOf" srcId="{27AC7257-D806-47A9-956B-4FC96CA5E2F2}" destId="{4482EEE7-4E94-4FB4-843C-E872C2C7B348}" srcOrd="0" destOrd="0" presId="urn:microsoft.com/office/officeart/2005/8/layout/process5"/>
    <dgm:cxn modelId="{812B895F-7887-4F86-8063-189CE49F9C8C}" type="presOf" srcId="{D0282090-9BA0-4143-95F6-D7EE8EF99AF2}" destId="{5DC4095D-648C-4261-974E-1EA7562EC9EB}" srcOrd="0" destOrd="0" presId="urn:microsoft.com/office/officeart/2005/8/layout/process5"/>
    <dgm:cxn modelId="{3E5AB363-5264-40D9-9383-AE896E8447A5}" type="presOf" srcId="{BB3D08EF-5427-4CDA-942F-23B7DFD22BC1}" destId="{37898011-2A4F-4539-89EF-01C010C3D4CB}" srcOrd="0" destOrd="0" presId="urn:microsoft.com/office/officeart/2005/8/layout/process5"/>
    <dgm:cxn modelId="{0FFCEB63-1C24-4A7C-BE3B-02F22747066E}" type="presOf" srcId="{193793BF-4D92-45AF-8217-B4C10CE052FE}" destId="{7F50C83B-B259-407F-BF4D-A09E08D8643E}" srcOrd="0" destOrd="0" presId="urn:microsoft.com/office/officeart/2005/8/layout/process5"/>
    <dgm:cxn modelId="{2E34D86A-3947-4B8B-BFBF-0AE522861E13}" type="presOf" srcId="{27AC7257-D806-47A9-956B-4FC96CA5E2F2}" destId="{13C4B04B-D85D-4299-8B1C-0A22EF1F7842}" srcOrd="1" destOrd="0" presId="urn:microsoft.com/office/officeart/2005/8/layout/process5"/>
    <dgm:cxn modelId="{0CDD5772-D836-4F81-B664-3AB06758D619}" type="presOf" srcId="{DCB2A967-42AA-4EE2-B2CA-D5573F6DFA16}" destId="{8C24E394-9E73-46BF-B091-AC55DEEE41E7}" srcOrd="1" destOrd="0" presId="urn:microsoft.com/office/officeart/2005/8/layout/process5"/>
    <dgm:cxn modelId="{BC58AB53-1216-4F05-A28A-1A732F93439E}" type="presOf" srcId="{DCB2A967-42AA-4EE2-B2CA-D5573F6DFA16}" destId="{AEF20AF3-19C4-473A-BC94-014542CF1BA4}" srcOrd="0" destOrd="0" presId="urn:microsoft.com/office/officeart/2005/8/layout/process5"/>
    <dgm:cxn modelId="{F6145075-0327-4ADF-A285-0355BC89CAFA}" type="presOf" srcId="{F400F83B-4F21-4A32-A854-C5123CE5404A}" destId="{9B2F014A-CFDB-4B46-A66A-0E57B8CB19E6}" srcOrd="0" destOrd="0" presId="urn:microsoft.com/office/officeart/2005/8/layout/process5"/>
    <dgm:cxn modelId="{CC92FE78-F698-4EDC-8AE6-C6626B8F7A5B}" srcId="{F4F5AE1E-DB81-409C-B7D4-9D921E56A579}" destId="{D0282090-9BA0-4143-95F6-D7EE8EF99AF2}" srcOrd="1" destOrd="0" parTransId="{22E98EF2-7B6E-413E-91BA-602CAE9905F9}" sibTransId="{BB3D08EF-5427-4CDA-942F-23B7DFD22BC1}"/>
    <dgm:cxn modelId="{4E20827E-7F5B-49AD-AD7D-01042B33F105}" type="presOf" srcId="{BB3D08EF-5427-4CDA-942F-23B7DFD22BC1}" destId="{B152AB56-8007-440C-B734-2F33BCC3A4FD}" srcOrd="1" destOrd="0" presId="urn:microsoft.com/office/officeart/2005/8/layout/process5"/>
    <dgm:cxn modelId="{CC602594-9AE8-491B-8B4B-EB332455356C}" type="presOf" srcId="{D5D6F2A5-387C-44FF-99BB-DA962D7D4008}" destId="{28CBA1A2-746E-4972-8C20-746975D2FF01}" srcOrd="1" destOrd="0" presId="urn:microsoft.com/office/officeart/2005/8/layout/process5"/>
    <dgm:cxn modelId="{FE2AE7A5-ADDC-4DDC-9744-7CDB45F685D5}" type="presOf" srcId="{467F72DD-980E-498E-AF94-D15E978A1CC7}" destId="{AFB852EB-686D-4BF4-9E7F-ACDCC1D16096}" srcOrd="0" destOrd="0" presId="urn:microsoft.com/office/officeart/2005/8/layout/process5"/>
    <dgm:cxn modelId="{9E3A1DA6-2D0E-40A1-8399-544B14244417}" type="presOf" srcId="{EEC00A60-F0DC-4B48-A5F2-5DACE6A0F9A0}" destId="{0032164B-B459-4840-9160-B1AA1DD7BFAF}" srcOrd="1" destOrd="0" presId="urn:microsoft.com/office/officeart/2005/8/layout/process5"/>
    <dgm:cxn modelId="{2684BFAC-D924-44BA-88A8-F70E5C6C09E2}" type="presOf" srcId="{EEC00A60-F0DC-4B48-A5F2-5DACE6A0F9A0}" destId="{9BAC561A-F3AB-4036-9996-239A2F8631AA}" srcOrd="0" destOrd="0" presId="urn:microsoft.com/office/officeart/2005/8/layout/process5"/>
    <dgm:cxn modelId="{3CE9D4B5-0B4B-4995-A5B0-30EBDE40B56B}" type="presOf" srcId="{D5D6F2A5-387C-44FF-99BB-DA962D7D4008}" destId="{AA27652C-C816-4FC9-8A0E-947C3D4225F4}" srcOrd="0" destOrd="0" presId="urn:microsoft.com/office/officeart/2005/8/layout/process5"/>
    <dgm:cxn modelId="{59660CC0-3059-44F9-8320-0D11690C6C6F}" type="presOf" srcId="{5D521DB2-6DB0-4953-B708-06D3C0F3EEF8}" destId="{28069B8B-5B8C-4AEF-B051-8BCB20DAC2F5}" srcOrd="0" destOrd="0" presId="urn:microsoft.com/office/officeart/2005/8/layout/process5"/>
    <dgm:cxn modelId="{59E835C5-7A2A-4C14-9A93-0653024A8E3B}" srcId="{F4F5AE1E-DB81-409C-B7D4-9D921E56A579}" destId="{F400F83B-4F21-4A32-A854-C5123CE5404A}" srcOrd="6" destOrd="0" parTransId="{BABAFCDA-EC99-4B0F-A646-E97E52BBE45D}" sibTransId="{06CE0740-1DED-45DA-AE3C-65611E42BC9F}"/>
    <dgm:cxn modelId="{22F906D4-FFE1-4470-A34E-483DDB71A4F3}" srcId="{F4F5AE1E-DB81-409C-B7D4-9D921E56A579}" destId="{467F72DD-980E-498E-AF94-D15E978A1CC7}" srcOrd="3" destOrd="0" parTransId="{782E0486-8C23-410F-9DFC-9397D1AE03A7}" sibTransId="{EEC00A60-F0DC-4B48-A5F2-5DACE6A0F9A0}"/>
    <dgm:cxn modelId="{E99BA0D7-5ECE-4403-A890-D9F2BD7EB9CB}" srcId="{F4F5AE1E-DB81-409C-B7D4-9D921E56A579}" destId="{44344A2A-2093-4DE3-8DFB-F6E286654EBE}" srcOrd="4" destOrd="0" parTransId="{14476E4A-0159-4C4F-9F7C-C21713D226D6}" sibTransId="{C6347694-BD0D-4261-BB1E-97BCDCE48F75}"/>
    <dgm:cxn modelId="{7E54EBDE-8A5E-4628-9BA9-6325EA629B4F}" type="presOf" srcId="{BE20976F-D491-4C72-A33F-6D5F8694159B}" destId="{9DB9968F-29C8-4A8A-BFD0-CFE1CF069CA0}" srcOrd="0" destOrd="0" presId="urn:microsoft.com/office/officeart/2005/8/layout/process5"/>
    <dgm:cxn modelId="{582A52EA-3D80-4881-A9DC-C3EC486F9E8E}" srcId="{F4F5AE1E-DB81-409C-B7D4-9D921E56A579}" destId="{5D521DB2-6DB0-4953-B708-06D3C0F3EEF8}" srcOrd="5" destOrd="0" parTransId="{D4D2AD3C-7F56-4FC4-8C0F-6FFEA4B55F04}" sibTransId="{27AC7257-D806-47A9-956B-4FC96CA5E2F2}"/>
    <dgm:cxn modelId="{9A7DE617-E38F-4FDA-895C-50FE382A0121}" type="presParOf" srcId="{C61725E5-EEA1-4DC2-AD28-F02A00FBD23F}" destId="{9DB9968F-29C8-4A8A-BFD0-CFE1CF069CA0}" srcOrd="0" destOrd="0" presId="urn:microsoft.com/office/officeart/2005/8/layout/process5"/>
    <dgm:cxn modelId="{AE18D214-FE27-4764-AB4C-FDB6625C15D0}" type="presParOf" srcId="{C61725E5-EEA1-4DC2-AD28-F02A00FBD23F}" destId="{AEF20AF3-19C4-473A-BC94-014542CF1BA4}" srcOrd="1" destOrd="0" presId="urn:microsoft.com/office/officeart/2005/8/layout/process5"/>
    <dgm:cxn modelId="{CEF57EAF-7A00-413A-865C-5A69EFEE05E7}" type="presParOf" srcId="{AEF20AF3-19C4-473A-BC94-014542CF1BA4}" destId="{8C24E394-9E73-46BF-B091-AC55DEEE41E7}" srcOrd="0" destOrd="0" presId="urn:microsoft.com/office/officeart/2005/8/layout/process5"/>
    <dgm:cxn modelId="{77BA6A1D-D89F-4B0B-8CE8-080668AD0AA5}" type="presParOf" srcId="{C61725E5-EEA1-4DC2-AD28-F02A00FBD23F}" destId="{5DC4095D-648C-4261-974E-1EA7562EC9EB}" srcOrd="2" destOrd="0" presId="urn:microsoft.com/office/officeart/2005/8/layout/process5"/>
    <dgm:cxn modelId="{E1A673A3-F300-4FC3-BFFD-6D86682E177E}" type="presParOf" srcId="{C61725E5-EEA1-4DC2-AD28-F02A00FBD23F}" destId="{37898011-2A4F-4539-89EF-01C010C3D4CB}" srcOrd="3" destOrd="0" presId="urn:microsoft.com/office/officeart/2005/8/layout/process5"/>
    <dgm:cxn modelId="{94F2E8A2-278D-440E-8D36-2026B2DDDA2F}" type="presParOf" srcId="{37898011-2A4F-4539-89EF-01C010C3D4CB}" destId="{B152AB56-8007-440C-B734-2F33BCC3A4FD}" srcOrd="0" destOrd="0" presId="urn:microsoft.com/office/officeart/2005/8/layout/process5"/>
    <dgm:cxn modelId="{AC010790-DCF8-463D-BDDC-F376871841CD}" type="presParOf" srcId="{C61725E5-EEA1-4DC2-AD28-F02A00FBD23F}" destId="{7F50C83B-B259-407F-BF4D-A09E08D8643E}" srcOrd="4" destOrd="0" presId="urn:microsoft.com/office/officeart/2005/8/layout/process5"/>
    <dgm:cxn modelId="{AA254C6F-0590-484C-A885-22AB00192B08}" type="presParOf" srcId="{C61725E5-EEA1-4DC2-AD28-F02A00FBD23F}" destId="{AA27652C-C816-4FC9-8A0E-947C3D4225F4}" srcOrd="5" destOrd="0" presId="urn:microsoft.com/office/officeart/2005/8/layout/process5"/>
    <dgm:cxn modelId="{E72F46A7-4CB8-40BA-8B77-E61AC4940CD8}" type="presParOf" srcId="{AA27652C-C816-4FC9-8A0E-947C3D4225F4}" destId="{28CBA1A2-746E-4972-8C20-746975D2FF01}" srcOrd="0" destOrd="0" presId="urn:microsoft.com/office/officeart/2005/8/layout/process5"/>
    <dgm:cxn modelId="{0FEFAA78-E526-4EDC-975D-73130FECDB3A}" type="presParOf" srcId="{C61725E5-EEA1-4DC2-AD28-F02A00FBD23F}" destId="{AFB852EB-686D-4BF4-9E7F-ACDCC1D16096}" srcOrd="6" destOrd="0" presId="urn:microsoft.com/office/officeart/2005/8/layout/process5"/>
    <dgm:cxn modelId="{48F0979C-DA6F-4F5F-8568-1440D76D7444}" type="presParOf" srcId="{C61725E5-EEA1-4DC2-AD28-F02A00FBD23F}" destId="{9BAC561A-F3AB-4036-9996-239A2F8631AA}" srcOrd="7" destOrd="0" presId="urn:microsoft.com/office/officeart/2005/8/layout/process5"/>
    <dgm:cxn modelId="{5A4D1E1D-9FEA-4416-ADCF-871D2703F699}" type="presParOf" srcId="{9BAC561A-F3AB-4036-9996-239A2F8631AA}" destId="{0032164B-B459-4840-9160-B1AA1DD7BFAF}" srcOrd="0" destOrd="0" presId="urn:microsoft.com/office/officeart/2005/8/layout/process5"/>
    <dgm:cxn modelId="{CCB48208-185B-4DE7-B882-A2A7F3144117}" type="presParOf" srcId="{C61725E5-EEA1-4DC2-AD28-F02A00FBD23F}" destId="{6B86BE40-0A67-49B3-B3F0-CD0F02CD51D5}" srcOrd="8" destOrd="0" presId="urn:microsoft.com/office/officeart/2005/8/layout/process5"/>
    <dgm:cxn modelId="{04024DD9-A023-43D6-B777-676B54909D18}" type="presParOf" srcId="{C61725E5-EEA1-4DC2-AD28-F02A00FBD23F}" destId="{5CCC14E9-A53C-440C-A28A-272449A5A0D7}" srcOrd="9" destOrd="0" presId="urn:microsoft.com/office/officeart/2005/8/layout/process5"/>
    <dgm:cxn modelId="{23283F92-CACF-4AFD-B7CB-67FD51113166}" type="presParOf" srcId="{5CCC14E9-A53C-440C-A28A-272449A5A0D7}" destId="{54383A22-4534-43D3-862E-2E19E5ADB38E}" srcOrd="0" destOrd="0" presId="urn:microsoft.com/office/officeart/2005/8/layout/process5"/>
    <dgm:cxn modelId="{41DC5B08-5856-429B-8ACD-4F41AC5D7E8F}" type="presParOf" srcId="{C61725E5-EEA1-4DC2-AD28-F02A00FBD23F}" destId="{28069B8B-5B8C-4AEF-B051-8BCB20DAC2F5}" srcOrd="10" destOrd="0" presId="urn:microsoft.com/office/officeart/2005/8/layout/process5"/>
    <dgm:cxn modelId="{F9A1B012-487B-42E7-B9E5-C592740272A4}" type="presParOf" srcId="{C61725E5-EEA1-4DC2-AD28-F02A00FBD23F}" destId="{4482EEE7-4E94-4FB4-843C-E872C2C7B348}" srcOrd="11" destOrd="0" presId="urn:microsoft.com/office/officeart/2005/8/layout/process5"/>
    <dgm:cxn modelId="{BA5AA226-BAC1-42F0-AA62-057592C9696B}" type="presParOf" srcId="{4482EEE7-4E94-4FB4-843C-E872C2C7B348}" destId="{13C4B04B-D85D-4299-8B1C-0A22EF1F7842}" srcOrd="0" destOrd="0" presId="urn:microsoft.com/office/officeart/2005/8/layout/process5"/>
    <dgm:cxn modelId="{BEFEB7CB-9235-4C81-83A1-DD878515F493}" type="presParOf" srcId="{C61725E5-EEA1-4DC2-AD28-F02A00FBD23F}" destId="{9B2F014A-CFDB-4B46-A66A-0E57B8CB19E6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CCFC95-BEE8-4277-8288-B85C4415C6AA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F17E43-4CEB-49ED-9367-E863A008833E}">
      <dgm:prSet custT="1"/>
      <dgm:spPr/>
      <dgm:t>
        <a:bodyPr/>
        <a:lstStyle/>
        <a:p>
          <a:r>
            <a:rPr lang="en-US" sz="2800" dirty="0"/>
            <a:t>Reconnaissance</a:t>
          </a:r>
        </a:p>
      </dgm:t>
    </dgm:pt>
    <dgm:pt modelId="{EB2A58AB-7D80-4FC4-A6F1-1FB2A64D41B9}" type="parTrans" cxnId="{8C1828A6-9281-4733-82F6-8B28B377E442}">
      <dgm:prSet/>
      <dgm:spPr/>
      <dgm:t>
        <a:bodyPr/>
        <a:lstStyle/>
        <a:p>
          <a:endParaRPr lang="en-US"/>
        </a:p>
      </dgm:t>
    </dgm:pt>
    <dgm:pt modelId="{DA6C2C5A-5E41-40E9-997E-E44F9FCAEEE6}" type="sibTrans" cxnId="{8C1828A6-9281-4733-82F6-8B28B377E442}">
      <dgm:prSet/>
      <dgm:spPr/>
      <dgm:t>
        <a:bodyPr/>
        <a:lstStyle/>
        <a:p>
          <a:endParaRPr lang="en-US"/>
        </a:p>
      </dgm:t>
    </dgm:pt>
    <dgm:pt modelId="{1D5D12E2-B064-4F76-861F-855DC9E12FBC}">
      <dgm:prSet custT="1"/>
      <dgm:spPr/>
      <dgm:t>
        <a:bodyPr/>
        <a:lstStyle/>
        <a:p>
          <a:r>
            <a:rPr 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OSINT methods and tools</a:t>
          </a:r>
        </a:p>
      </dgm:t>
    </dgm:pt>
    <dgm:pt modelId="{1538ADEF-FC21-4D56-BF86-011D35B427A9}" type="parTrans" cxnId="{EAA2C5F4-58BC-49BC-B30E-D25EEED46A73}">
      <dgm:prSet/>
      <dgm:spPr/>
      <dgm:t>
        <a:bodyPr/>
        <a:lstStyle/>
        <a:p>
          <a:endParaRPr lang="en-US"/>
        </a:p>
      </dgm:t>
    </dgm:pt>
    <dgm:pt modelId="{8E425EA7-A024-4453-93F3-666C1B5C69CD}" type="sibTrans" cxnId="{EAA2C5F4-58BC-49BC-B30E-D25EEED46A73}">
      <dgm:prSet/>
      <dgm:spPr/>
      <dgm:t>
        <a:bodyPr/>
        <a:lstStyle/>
        <a:p>
          <a:endParaRPr lang="en-US"/>
        </a:p>
      </dgm:t>
    </dgm:pt>
    <dgm:pt modelId="{90C664A2-0B8D-4BEA-9555-E0C0FE7C984C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Focused on collecting as much information as possible about the target</a:t>
          </a:r>
        </a:p>
      </dgm:t>
    </dgm:pt>
    <dgm:pt modelId="{C7850215-0CCA-4FD8-A5E0-832450E756E8}" type="parTrans" cxnId="{0B300EBC-A2BF-4DA1-86D0-3844F2126427}">
      <dgm:prSet/>
      <dgm:spPr/>
      <dgm:t>
        <a:bodyPr/>
        <a:lstStyle/>
        <a:p>
          <a:endParaRPr lang="en-US"/>
        </a:p>
      </dgm:t>
    </dgm:pt>
    <dgm:pt modelId="{9B161904-E770-4540-B4DA-0017F09DD351}" type="sibTrans" cxnId="{0B300EBC-A2BF-4DA1-86D0-3844F2126427}">
      <dgm:prSet/>
      <dgm:spPr/>
      <dgm:t>
        <a:bodyPr/>
        <a:lstStyle/>
        <a:p>
          <a:endParaRPr lang="en-US"/>
        </a:p>
      </dgm:t>
    </dgm:pt>
    <dgm:pt modelId="{9B8580CE-B8E5-4894-88EE-EE5D92231469}">
      <dgm:prSet custT="1"/>
      <dgm:spPr/>
      <dgm:t>
        <a:bodyPr/>
        <a:lstStyle/>
        <a:p>
          <a:r>
            <a:rPr lang="en-US" sz="2800"/>
            <a:t>Weaponization</a:t>
          </a:r>
        </a:p>
      </dgm:t>
    </dgm:pt>
    <dgm:pt modelId="{4E74A628-795E-4197-ADB6-99BD54FA0997}" type="parTrans" cxnId="{40BE98BB-09C4-44BF-9890-1F479EF386D8}">
      <dgm:prSet/>
      <dgm:spPr/>
      <dgm:t>
        <a:bodyPr/>
        <a:lstStyle/>
        <a:p>
          <a:endParaRPr lang="en-US"/>
        </a:p>
      </dgm:t>
    </dgm:pt>
    <dgm:pt modelId="{F3C68BED-E5F9-412F-9DE3-FB77A8B5B573}" type="sibTrans" cxnId="{40BE98BB-09C4-44BF-9890-1F479EF386D8}">
      <dgm:prSet/>
      <dgm:spPr/>
      <dgm:t>
        <a:bodyPr/>
        <a:lstStyle/>
        <a:p>
          <a:endParaRPr lang="en-US"/>
        </a:p>
      </dgm:t>
    </dgm:pt>
    <dgm:pt modelId="{76C35750-2EA6-4037-ADEC-4550A355BDE8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Focuses on collecting information about infrastructure, facilities and employees</a:t>
          </a:r>
        </a:p>
      </dgm:t>
    </dgm:pt>
    <dgm:pt modelId="{D0867336-AD57-407D-8196-944978C97D40}" type="parTrans" cxnId="{B50243A2-5F2A-4DC2-AD32-D1A50BF067E3}">
      <dgm:prSet/>
      <dgm:spPr/>
      <dgm:t>
        <a:bodyPr/>
        <a:lstStyle/>
        <a:p>
          <a:endParaRPr lang="en-US"/>
        </a:p>
      </dgm:t>
    </dgm:pt>
    <dgm:pt modelId="{6FD6F628-24CF-4FCC-91DB-AA8E5A67CE60}" type="sibTrans" cxnId="{B50243A2-5F2A-4DC2-AD32-D1A50BF067E3}">
      <dgm:prSet/>
      <dgm:spPr/>
      <dgm:t>
        <a:bodyPr/>
        <a:lstStyle/>
        <a:p>
          <a:endParaRPr lang="en-US"/>
        </a:p>
      </dgm:t>
    </dgm:pt>
    <dgm:pt modelId="{851EDDC0-1F57-4CA8-8DC9-E490B325FFB8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Crafting custom malicious file payloads</a:t>
          </a:r>
        </a:p>
      </dgm:t>
    </dgm:pt>
    <dgm:pt modelId="{0D0679A9-67A9-44E7-A0E0-7552453FC616}" type="parTrans" cxnId="{4A1A35DB-C281-4C35-A229-9A7615AF573D}">
      <dgm:prSet/>
      <dgm:spPr/>
      <dgm:t>
        <a:bodyPr/>
        <a:lstStyle/>
        <a:p>
          <a:endParaRPr lang="en-US"/>
        </a:p>
      </dgm:t>
    </dgm:pt>
    <dgm:pt modelId="{23028D26-5028-482B-A208-3B25338143F0}" type="sibTrans" cxnId="{4A1A35DB-C281-4C35-A229-9A7615AF573D}">
      <dgm:prSet/>
      <dgm:spPr/>
      <dgm:t>
        <a:bodyPr/>
        <a:lstStyle/>
        <a:p>
          <a:endParaRPr lang="en-US"/>
        </a:p>
      </dgm:t>
    </dgm:pt>
    <dgm:pt modelId="{0E291EA9-E8C4-4001-B176-951D6F08165B}">
      <dgm:prSet custT="1"/>
      <dgm:spPr/>
      <dgm:t>
        <a:bodyPr/>
        <a:lstStyle/>
        <a:p>
          <a:r>
            <a:rPr lang="en-US" sz="2800"/>
            <a:t>Delivery</a:t>
          </a:r>
        </a:p>
      </dgm:t>
    </dgm:pt>
    <dgm:pt modelId="{1F5F2ADB-D487-4C31-A92F-8164486D5998}" type="parTrans" cxnId="{2AFCEF8F-608D-40D1-92A3-F08B468AF82D}">
      <dgm:prSet/>
      <dgm:spPr/>
      <dgm:t>
        <a:bodyPr/>
        <a:lstStyle/>
        <a:p>
          <a:endParaRPr lang="en-US"/>
        </a:p>
      </dgm:t>
    </dgm:pt>
    <dgm:pt modelId="{E8A83496-000A-4032-8A94-C19E4D7CC5E1}" type="sibTrans" cxnId="{2AFCEF8F-608D-40D1-92A3-F08B468AF82D}">
      <dgm:prSet/>
      <dgm:spPr/>
      <dgm:t>
        <a:bodyPr/>
        <a:lstStyle/>
        <a:p>
          <a:endParaRPr lang="en-US"/>
        </a:p>
      </dgm:t>
    </dgm:pt>
    <dgm:pt modelId="{29785B99-AF2F-4D2A-91A9-B4644CE04797}">
      <dgm:prSet custT="1"/>
      <dgm:spPr/>
      <dgm:t>
        <a:bodyPr anchor="ctr"/>
        <a:lstStyle/>
        <a:p>
          <a:r>
            <a: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active launch of the operation</a:t>
          </a:r>
        </a:p>
      </dgm:t>
    </dgm:pt>
    <dgm:pt modelId="{1F6B23BD-E02A-4CAA-954C-090B0D24EDAC}" type="parTrans" cxnId="{D9CE2FC4-6214-4932-AEED-7960972BC077}">
      <dgm:prSet/>
      <dgm:spPr/>
      <dgm:t>
        <a:bodyPr/>
        <a:lstStyle/>
        <a:p>
          <a:endParaRPr lang="en-US"/>
        </a:p>
      </dgm:t>
    </dgm:pt>
    <dgm:pt modelId="{CACE7659-DEB2-4A94-940B-324934EC6CF6}" type="sibTrans" cxnId="{D9CE2FC4-6214-4932-AEED-7960972BC077}">
      <dgm:prSet/>
      <dgm:spPr/>
      <dgm:t>
        <a:bodyPr/>
        <a:lstStyle/>
        <a:p>
          <a:endParaRPr lang="en-US"/>
        </a:p>
      </dgm:t>
    </dgm:pt>
    <dgm:pt modelId="{8017B637-61B4-4E83-A97F-213BD3A04A62}" type="pres">
      <dgm:prSet presAssocID="{ECCCFC95-BEE8-4277-8288-B85C4415C6AA}" presName="Name0" presStyleCnt="0">
        <dgm:presLayoutVars>
          <dgm:dir/>
          <dgm:animLvl val="lvl"/>
          <dgm:resizeHandles/>
        </dgm:presLayoutVars>
      </dgm:prSet>
      <dgm:spPr/>
    </dgm:pt>
    <dgm:pt modelId="{1811514C-3189-41B5-A109-F472D6E58CBC}" type="pres">
      <dgm:prSet presAssocID="{91F17E43-4CEB-49ED-9367-E863A008833E}" presName="linNode" presStyleCnt="0"/>
      <dgm:spPr/>
    </dgm:pt>
    <dgm:pt modelId="{332E1EDD-F0FA-4AE1-AF28-633A4C79F238}" type="pres">
      <dgm:prSet presAssocID="{91F17E43-4CEB-49ED-9367-E863A008833E}" presName="parentShp" presStyleLbl="node1" presStyleIdx="0" presStyleCnt="3">
        <dgm:presLayoutVars>
          <dgm:bulletEnabled val="1"/>
        </dgm:presLayoutVars>
      </dgm:prSet>
      <dgm:spPr/>
    </dgm:pt>
    <dgm:pt modelId="{9EFFAF70-67E4-4217-AC72-E4FBD48F148F}" type="pres">
      <dgm:prSet presAssocID="{91F17E43-4CEB-49ED-9367-E863A008833E}" presName="childShp" presStyleLbl="bgAccFollowNode1" presStyleIdx="0" presStyleCnt="3">
        <dgm:presLayoutVars>
          <dgm:bulletEnabled val="1"/>
        </dgm:presLayoutVars>
      </dgm:prSet>
      <dgm:spPr/>
    </dgm:pt>
    <dgm:pt modelId="{6ECB64C7-41E1-44AE-99A0-22548B4EA8A2}" type="pres">
      <dgm:prSet presAssocID="{DA6C2C5A-5E41-40E9-997E-E44F9FCAEEE6}" presName="spacing" presStyleCnt="0"/>
      <dgm:spPr/>
    </dgm:pt>
    <dgm:pt modelId="{45686141-2483-4C52-8040-396AD45EFF78}" type="pres">
      <dgm:prSet presAssocID="{9B8580CE-B8E5-4894-88EE-EE5D92231469}" presName="linNode" presStyleCnt="0"/>
      <dgm:spPr/>
    </dgm:pt>
    <dgm:pt modelId="{653CC807-C07A-4428-BE0F-DDA69915830D}" type="pres">
      <dgm:prSet presAssocID="{9B8580CE-B8E5-4894-88EE-EE5D92231469}" presName="parentShp" presStyleLbl="node1" presStyleIdx="1" presStyleCnt="3">
        <dgm:presLayoutVars>
          <dgm:bulletEnabled val="1"/>
        </dgm:presLayoutVars>
      </dgm:prSet>
      <dgm:spPr/>
    </dgm:pt>
    <dgm:pt modelId="{048D6E30-096A-4C33-A03A-70B468032EF1}" type="pres">
      <dgm:prSet presAssocID="{9B8580CE-B8E5-4894-88EE-EE5D92231469}" presName="childShp" presStyleLbl="bgAccFollowNode1" presStyleIdx="1" presStyleCnt="3" custScaleY="106996">
        <dgm:presLayoutVars>
          <dgm:bulletEnabled val="1"/>
        </dgm:presLayoutVars>
      </dgm:prSet>
      <dgm:spPr/>
    </dgm:pt>
    <dgm:pt modelId="{DAD1EC1C-128E-420A-AD10-2365EE668FA8}" type="pres">
      <dgm:prSet presAssocID="{F3C68BED-E5F9-412F-9DE3-FB77A8B5B573}" presName="spacing" presStyleCnt="0"/>
      <dgm:spPr/>
    </dgm:pt>
    <dgm:pt modelId="{F98A7499-5058-40C3-A3A7-44C056154EF3}" type="pres">
      <dgm:prSet presAssocID="{0E291EA9-E8C4-4001-B176-951D6F08165B}" presName="linNode" presStyleCnt="0"/>
      <dgm:spPr/>
    </dgm:pt>
    <dgm:pt modelId="{05B1BD80-4B01-4AC8-86F0-1F5E8F755B13}" type="pres">
      <dgm:prSet presAssocID="{0E291EA9-E8C4-4001-B176-951D6F08165B}" presName="parentShp" presStyleLbl="node1" presStyleIdx="2" presStyleCnt="3">
        <dgm:presLayoutVars>
          <dgm:bulletEnabled val="1"/>
        </dgm:presLayoutVars>
      </dgm:prSet>
      <dgm:spPr/>
    </dgm:pt>
    <dgm:pt modelId="{F0913800-6F33-41C5-9081-C27F9F224071}" type="pres">
      <dgm:prSet presAssocID="{0E291EA9-E8C4-4001-B176-951D6F08165B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08CF05F-07C7-4CFF-8C58-6DBD5206C775}" type="presOf" srcId="{91F17E43-4CEB-49ED-9367-E863A008833E}" destId="{332E1EDD-F0FA-4AE1-AF28-633A4C79F238}" srcOrd="0" destOrd="0" presId="urn:microsoft.com/office/officeart/2005/8/layout/vList6"/>
    <dgm:cxn modelId="{5A797566-CE40-42CB-8C8C-A74512B9BFA4}" type="presOf" srcId="{29785B99-AF2F-4D2A-91A9-B4644CE04797}" destId="{F0913800-6F33-41C5-9081-C27F9F224071}" srcOrd="0" destOrd="0" presId="urn:microsoft.com/office/officeart/2005/8/layout/vList6"/>
    <dgm:cxn modelId="{5070C869-C703-446E-A815-ED6A5B9CB57D}" type="presOf" srcId="{9B8580CE-B8E5-4894-88EE-EE5D92231469}" destId="{653CC807-C07A-4428-BE0F-DDA69915830D}" srcOrd="0" destOrd="0" presId="urn:microsoft.com/office/officeart/2005/8/layout/vList6"/>
    <dgm:cxn modelId="{97A9824C-0B3A-4BC1-BACD-06712730B0C4}" type="presOf" srcId="{90C664A2-0B8D-4BEA-9555-E0C0FE7C984C}" destId="{9EFFAF70-67E4-4217-AC72-E4FBD48F148F}" srcOrd="0" destOrd="1" presId="urn:microsoft.com/office/officeart/2005/8/layout/vList6"/>
    <dgm:cxn modelId="{5C39604D-5412-4ABE-8D8E-B3FA640021D2}" type="presOf" srcId="{1D5D12E2-B064-4F76-861F-855DC9E12FBC}" destId="{9EFFAF70-67E4-4217-AC72-E4FBD48F148F}" srcOrd="0" destOrd="0" presId="urn:microsoft.com/office/officeart/2005/8/layout/vList6"/>
    <dgm:cxn modelId="{E970A08B-2DBC-4417-85BC-D962E3C6C9D3}" type="presOf" srcId="{0E291EA9-E8C4-4001-B176-951D6F08165B}" destId="{05B1BD80-4B01-4AC8-86F0-1F5E8F755B13}" srcOrd="0" destOrd="0" presId="urn:microsoft.com/office/officeart/2005/8/layout/vList6"/>
    <dgm:cxn modelId="{2AFCEF8F-608D-40D1-92A3-F08B468AF82D}" srcId="{ECCCFC95-BEE8-4277-8288-B85C4415C6AA}" destId="{0E291EA9-E8C4-4001-B176-951D6F08165B}" srcOrd="2" destOrd="0" parTransId="{1F5F2ADB-D487-4C31-A92F-8164486D5998}" sibTransId="{E8A83496-000A-4032-8A94-C19E4D7CC5E1}"/>
    <dgm:cxn modelId="{B50243A2-5F2A-4DC2-AD32-D1A50BF067E3}" srcId="{9B8580CE-B8E5-4894-88EE-EE5D92231469}" destId="{76C35750-2EA6-4037-ADEC-4550A355BDE8}" srcOrd="0" destOrd="0" parTransId="{D0867336-AD57-407D-8196-944978C97D40}" sibTransId="{6FD6F628-24CF-4FCC-91DB-AA8E5A67CE60}"/>
    <dgm:cxn modelId="{8C1828A6-9281-4733-82F6-8B28B377E442}" srcId="{ECCCFC95-BEE8-4277-8288-B85C4415C6AA}" destId="{91F17E43-4CEB-49ED-9367-E863A008833E}" srcOrd="0" destOrd="0" parTransId="{EB2A58AB-7D80-4FC4-A6F1-1FB2A64D41B9}" sibTransId="{DA6C2C5A-5E41-40E9-997E-E44F9FCAEEE6}"/>
    <dgm:cxn modelId="{2E6FACB0-5E8A-460F-8D48-9B5D56F2FFC5}" type="presOf" srcId="{ECCCFC95-BEE8-4277-8288-B85C4415C6AA}" destId="{8017B637-61B4-4E83-A97F-213BD3A04A62}" srcOrd="0" destOrd="0" presId="urn:microsoft.com/office/officeart/2005/8/layout/vList6"/>
    <dgm:cxn modelId="{042C21B9-FD87-4CE5-91F9-141954FBBB89}" type="presOf" srcId="{76C35750-2EA6-4037-ADEC-4550A355BDE8}" destId="{048D6E30-096A-4C33-A03A-70B468032EF1}" srcOrd="0" destOrd="0" presId="urn:microsoft.com/office/officeart/2005/8/layout/vList6"/>
    <dgm:cxn modelId="{51846ABB-C5B4-4E9E-BC27-4E279BD3C169}" type="presOf" srcId="{851EDDC0-1F57-4CA8-8DC9-E490B325FFB8}" destId="{048D6E30-096A-4C33-A03A-70B468032EF1}" srcOrd="0" destOrd="1" presId="urn:microsoft.com/office/officeart/2005/8/layout/vList6"/>
    <dgm:cxn modelId="{40BE98BB-09C4-44BF-9890-1F479EF386D8}" srcId="{ECCCFC95-BEE8-4277-8288-B85C4415C6AA}" destId="{9B8580CE-B8E5-4894-88EE-EE5D92231469}" srcOrd="1" destOrd="0" parTransId="{4E74A628-795E-4197-ADB6-99BD54FA0997}" sibTransId="{F3C68BED-E5F9-412F-9DE3-FB77A8B5B573}"/>
    <dgm:cxn modelId="{0B300EBC-A2BF-4DA1-86D0-3844F2126427}" srcId="{91F17E43-4CEB-49ED-9367-E863A008833E}" destId="{90C664A2-0B8D-4BEA-9555-E0C0FE7C984C}" srcOrd="1" destOrd="0" parTransId="{C7850215-0CCA-4FD8-A5E0-832450E756E8}" sibTransId="{9B161904-E770-4540-B4DA-0017F09DD351}"/>
    <dgm:cxn modelId="{D9CE2FC4-6214-4932-AEED-7960972BC077}" srcId="{0E291EA9-E8C4-4001-B176-951D6F08165B}" destId="{29785B99-AF2F-4D2A-91A9-B4644CE04797}" srcOrd="0" destOrd="0" parTransId="{1F6B23BD-E02A-4CAA-954C-090B0D24EDAC}" sibTransId="{CACE7659-DEB2-4A94-940B-324934EC6CF6}"/>
    <dgm:cxn modelId="{4A1A35DB-C281-4C35-A229-9A7615AF573D}" srcId="{9B8580CE-B8E5-4894-88EE-EE5D92231469}" destId="{851EDDC0-1F57-4CA8-8DC9-E490B325FFB8}" srcOrd="1" destOrd="0" parTransId="{0D0679A9-67A9-44E7-A0E0-7552453FC616}" sibTransId="{23028D26-5028-482B-A208-3B25338143F0}"/>
    <dgm:cxn modelId="{EAA2C5F4-58BC-49BC-B30E-D25EEED46A73}" srcId="{91F17E43-4CEB-49ED-9367-E863A008833E}" destId="{1D5D12E2-B064-4F76-861F-855DC9E12FBC}" srcOrd="0" destOrd="0" parTransId="{1538ADEF-FC21-4D56-BF86-011D35B427A9}" sibTransId="{8E425EA7-A024-4453-93F3-666C1B5C69CD}"/>
    <dgm:cxn modelId="{9C7F2D90-B99C-476D-A558-2CC406F9DDDC}" type="presParOf" srcId="{8017B637-61B4-4E83-A97F-213BD3A04A62}" destId="{1811514C-3189-41B5-A109-F472D6E58CBC}" srcOrd="0" destOrd="0" presId="urn:microsoft.com/office/officeart/2005/8/layout/vList6"/>
    <dgm:cxn modelId="{72B2A7F5-549E-41D2-AB6B-49B0F1F740C0}" type="presParOf" srcId="{1811514C-3189-41B5-A109-F472D6E58CBC}" destId="{332E1EDD-F0FA-4AE1-AF28-633A4C79F238}" srcOrd="0" destOrd="0" presId="urn:microsoft.com/office/officeart/2005/8/layout/vList6"/>
    <dgm:cxn modelId="{8D36A0B7-07C4-4293-8924-B03F1F819970}" type="presParOf" srcId="{1811514C-3189-41B5-A109-F472D6E58CBC}" destId="{9EFFAF70-67E4-4217-AC72-E4FBD48F148F}" srcOrd="1" destOrd="0" presId="urn:microsoft.com/office/officeart/2005/8/layout/vList6"/>
    <dgm:cxn modelId="{FD217CA5-1F28-4616-9719-9851D3C33737}" type="presParOf" srcId="{8017B637-61B4-4E83-A97F-213BD3A04A62}" destId="{6ECB64C7-41E1-44AE-99A0-22548B4EA8A2}" srcOrd="1" destOrd="0" presId="urn:microsoft.com/office/officeart/2005/8/layout/vList6"/>
    <dgm:cxn modelId="{23A2244F-8A81-4FC1-A00C-244170DC536A}" type="presParOf" srcId="{8017B637-61B4-4E83-A97F-213BD3A04A62}" destId="{45686141-2483-4C52-8040-396AD45EFF78}" srcOrd="2" destOrd="0" presId="urn:microsoft.com/office/officeart/2005/8/layout/vList6"/>
    <dgm:cxn modelId="{F29E5D2A-9A0C-4B70-AC47-42B84528FFD5}" type="presParOf" srcId="{45686141-2483-4C52-8040-396AD45EFF78}" destId="{653CC807-C07A-4428-BE0F-DDA69915830D}" srcOrd="0" destOrd="0" presId="urn:microsoft.com/office/officeart/2005/8/layout/vList6"/>
    <dgm:cxn modelId="{940327C4-C5E9-4895-A19C-86F7461F970D}" type="presParOf" srcId="{45686141-2483-4C52-8040-396AD45EFF78}" destId="{048D6E30-096A-4C33-A03A-70B468032EF1}" srcOrd="1" destOrd="0" presId="urn:microsoft.com/office/officeart/2005/8/layout/vList6"/>
    <dgm:cxn modelId="{33CECB04-B471-48B4-A79D-19F6F0941532}" type="presParOf" srcId="{8017B637-61B4-4E83-A97F-213BD3A04A62}" destId="{DAD1EC1C-128E-420A-AD10-2365EE668FA8}" srcOrd="3" destOrd="0" presId="urn:microsoft.com/office/officeart/2005/8/layout/vList6"/>
    <dgm:cxn modelId="{DD1D97C5-A780-4C9A-93B1-E498AB804893}" type="presParOf" srcId="{8017B637-61B4-4E83-A97F-213BD3A04A62}" destId="{F98A7499-5058-40C3-A3A7-44C056154EF3}" srcOrd="4" destOrd="0" presId="urn:microsoft.com/office/officeart/2005/8/layout/vList6"/>
    <dgm:cxn modelId="{81B6D76A-D42F-47F0-9F11-A057F8B8C5AD}" type="presParOf" srcId="{F98A7499-5058-40C3-A3A7-44C056154EF3}" destId="{05B1BD80-4B01-4AC8-86F0-1F5E8F755B13}" srcOrd="0" destOrd="0" presId="urn:microsoft.com/office/officeart/2005/8/layout/vList6"/>
    <dgm:cxn modelId="{B88B5A5E-597B-45EC-BD44-562B325CFBCF}" type="presParOf" srcId="{F98A7499-5058-40C3-A3A7-44C056154EF3}" destId="{F0913800-6F33-41C5-9081-C27F9F2240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77047F-76BE-4462-9096-190E9A12D220}" type="doc">
      <dgm:prSet loTypeId="urn:microsoft.com/office/officeart/2005/8/layout/rings+Icon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705AD-5D60-4210-9246-CCCF8323DAE4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“I can’t”</a:t>
          </a:r>
        </a:p>
      </dgm:t>
    </dgm:pt>
    <dgm:pt modelId="{9990CE0C-3A8D-4CB4-82A0-60E4D7989380}" type="parTrans" cxnId="{BC1A8E47-6580-4113-A6E6-2E14B9346A66}">
      <dgm:prSet/>
      <dgm:spPr/>
      <dgm:t>
        <a:bodyPr/>
        <a:lstStyle/>
        <a:p>
          <a:endParaRPr lang="en-US"/>
        </a:p>
      </dgm:t>
    </dgm:pt>
    <dgm:pt modelId="{562E8012-9307-40AC-88E3-E5283DCFFA95}" type="sibTrans" cxnId="{BC1A8E47-6580-4113-A6E6-2E14B9346A66}">
      <dgm:prSet/>
      <dgm:spPr/>
      <dgm:t>
        <a:bodyPr/>
        <a:lstStyle/>
        <a:p>
          <a:endParaRPr lang="en-US"/>
        </a:p>
      </dgm:t>
    </dgm:pt>
    <dgm:pt modelId="{6DEF06A6-2480-454A-8613-5F27E74D68A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“I don’t have time”</a:t>
          </a:r>
        </a:p>
      </dgm:t>
    </dgm:pt>
    <dgm:pt modelId="{2534221D-462D-4352-9014-1C3931AF0895}" type="parTrans" cxnId="{44A07C2B-FFEA-4338-BD7E-F74E6834532A}">
      <dgm:prSet/>
      <dgm:spPr/>
      <dgm:t>
        <a:bodyPr/>
        <a:lstStyle/>
        <a:p>
          <a:endParaRPr lang="en-US"/>
        </a:p>
      </dgm:t>
    </dgm:pt>
    <dgm:pt modelId="{2298D4A1-A798-4EFF-8AAC-65E1CEB1C3AA}" type="sibTrans" cxnId="{44A07C2B-FFEA-4338-BD7E-F74E6834532A}">
      <dgm:prSet/>
      <dgm:spPr/>
      <dgm:t>
        <a:bodyPr/>
        <a:lstStyle/>
        <a:p>
          <a:endParaRPr lang="en-US"/>
        </a:p>
      </dgm:t>
    </dgm:pt>
    <dgm:pt modelId="{E87D169D-A39E-45B9-8F8C-7991E84751A8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“They don’t listen”</a:t>
          </a:r>
        </a:p>
      </dgm:t>
    </dgm:pt>
    <dgm:pt modelId="{0E26F5B5-C314-4F3D-A61E-11AC5A0E5880}" type="parTrans" cxnId="{5E65B7D6-7981-4ABD-8381-0BAD9248B00D}">
      <dgm:prSet/>
      <dgm:spPr/>
      <dgm:t>
        <a:bodyPr/>
        <a:lstStyle/>
        <a:p>
          <a:endParaRPr lang="en-US"/>
        </a:p>
      </dgm:t>
    </dgm:pt>
    <dgm:pt modelId="{2582BBF1-8E74-4DE6-A5D1-84CF8E24A152}" type="sibTrans" cxnId="{5E65B7D6-7981-4ABD-8381-0BAD9248B00D}">
      <dgm:prSet/>
      <dgm:spPr/>
      <dgm:t>
        <a:bodyPr/>
        <a:lstStyle/>
        <a:p>
          <a:endParaRPr lang="en-US"/>
        </a:p>
      </dgm:t>
    </dgm:pt>
    <dgm:pt modelId="{E1A17194-BC93-42E3-AE7D-42E962195DEA}">
      <dgm:prSet custT="1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Communication issue</a:t>
          </a:r>
        </a:p>
      </dgm:t>
    </dgm:pt>
    <dgm:pt modelId="{AB95ACAD-2636-48C0-9744-E5231E0A4EF7}" type="parTrans" cxnId="{BE322B8E-11AB-4E61-ABAB-FA6059B4D8CD}">
      <dgm:prSet/>
      <dgm:spPr/>
      <dgm:t>
        <a:bodyPr/>
        <a:lstStyle/>
        <a:p>
          <a:endParaRPr lang="en-US"/>
        </a:p>
      </dgm:t>
    </dgm:pt>
    <dgm:pt modelId="{BC8483CF-4003-4173-ADF0-604EFA7E0EC6}" type="sibTrans" cxnId="{BE322B8E-11AB-4E61-ABAB-FA6059B4D8CD}">
      <dgm:prSet/>
      <dgm:spPr/>
      <dgm:t>
        <a:bodyPr/>
        <a:lstStyle/>
        <a:p>
          <a:endParaRPr lang="en-US"/>
        </a:p>
      </dgm:t>
    </dgm:pt>
    <dgm:pt modelId="{36E32D55-7990-4E35-BCAB-084986842CE5}" type="pres">
      <dgm:prSet presAssocID="{7877047F-76BE-4462-9096-190E9A12D220}" presName="Name0" presStyleCnt="0">
        <dgm:presLayoutVars>
          <dgm:chMax val="7"/>
          <dgm:dir/>
          <dgm:resizeHandles val="exact"/>
        </dgm:presLayoutVars>
      </dgm:prSet>
      <dgm:spPr/>
    </dgm:pt>
    <dgm:pt modelId="{3DBA84B4-24BA-4F0A-8A9A-4DEBBADBDA56}" type="pres">
      <dgm:prSet presAssocID="{7877047F-76BE-4462-9096-190E9A12D220}" presName="ellipse1" presStyleLbl="vennNode1" presStyleIdx="0" presStyleCnt="4" custScaleX="68302" custScaleY="68302" custLinFactNeighborX="96089" custLinFactNeighborY="-16626">
        <dgm:presLayoutVars>
          <dgm:bulletEnabled val="1"/>
        </dgm:presLayoutVars>
      </dgm:prSet>
      <dgm:spPr/>
    </dgm:pt>
    <dgm:pt modelId="{1C40B57E-660D-450A-ACA9-32938D7BC6B9}" type="pres">
      <dgm:prSet presAssocID="{7877047F-76BE-4462-9096-190E9A12D220}" presName="ellipse2" presStyleLbl="vennNode1" presStyleIdx="1" presStyleCnt="4" custScaleX="68302" custScaleY="68302" custLinFactNeighborX="48044" custLinFactNeighborY="25443">
        <dgm:presLayoutVars>
          <dgm:bulletEnabled val="1"/>
        </dgm:presLayoutVars>
      </dgm:prSet>
      <dgm:spPr/>
    </dgm:pt>
    <dgm:pt modelId="{6193726E-8569-4EF5-86D3-395FFC2A203D}" type="pres">
      <dgm:prSet presAssocID="{7877047F-76BE-4462-9096-190E9A12D220}" presName="ellipse3" presStyleLbl="vennNode1" presStyleIdx="2" presStyleCnt="4" custScaleX="68302" custScaleY="68302" custLinFactNeighborX="60492" custLinFactNeighborY="30003">
        <dgm:presLayoutVars>
          <dgm:bulletEnabled val="1"/>
        </dgm:presLayoutVars>
      </dgm:prSet>
      <dgm:spPr/>
    </dgm:pt>
    <dgm:pt modelId="{33C2BA22-7E7A-4385-968F-1BE788681901}" type="pres">
      <dgm:prSet presAssocID="{7877047F-76BE-4462-9096-190E9A12D220}" presName="ellipse4" presStyleLbl="vennNode1" presStyleIdx="3" presStyleCnt="4" custScaleX="90909" custScaleY="90909" custLinFactX="-48255" custLinFactNeighborX="-100000" custLinFactNeighborY="-36224">
        <dgm:presLayoutVars>
          <dgm:bulletEnabled val="1"/>
        </dgm:presLayoutVars>
      </dgm:prSet>
      <dgm:spPr/>
    </dgm:pt>
  </dgm:ptLst>
  <dgm:cxnLst>
    <dgm:cxn modelId="{44A07C2B-FFEA-4338-BD7E-F74E6834532A}" srcId="{7877047F-76BE-4462-9096-190E9A12D220}" destId="{6DEF06A6-2480-454A-8613-5F27E74D68AF}" srcOrd="1" destOrd="0" parTransId="{2534221D-462D-4352-9014-1C3931AF0895}" sibTransId="{2298D4A1-A798-4EFF-8AAC-65E1CEB1C3AA}"/>
    <dgm:cxn modelId="{BC1A8E47-6580-4113-A6E6-2E14B9346A66}" srcId="{7877047F-76BE-4462-9096-190E9A12D220}" destId="{591705AD-5D60-4210-9246-CCCF8323DAE4}" srcOrd="0" destOrd="0" parTransId="{9990CE0C-3A8D-4CB4-82A0-60E4D7989380}" sibTransId="{562E8012-9307-40AC-88E3-E5283DCFFA95}"/>
    <dgm:cxn modelId="{C3B1DC4F-B19F-470A-A0A8-75AC098D3038}" type="presOf" srcId="{591705AD-5D60-4210-9246-CCCF8323DAE4}" destId="{3DBA84B4-24BA-4F0A-8A9A-4DEBBADBDA56}" srcOrd="0" destOrd="0" presId="urn:microsoft.com/office/officeart/2005/8/layout/rings+Icon"/>
    <dgm:cxn modelId="{1AE0F656-E654-432F-BFEE-DBCDD3FAAC14}" type="presOf" srcId="{6DEF06A6-2480-454A-8613-5F27E74D68AF}" destId="{1C40B57E-660D-450A-ACA9-32938D7BC6B9}" srcOrd="0" destOrd="0" presId="urn:microsoft.com/office/officeart/2005/8/layout/rings+Icon"/>
    <dgm:cxn modelId="{312E2F57-6467-4BC3-841C-721D467456F6}" type="presOf" srcId="{E87D169D-A39E-45B9-8F8C-7991E84751A8}" destId="{6193726E-8569-4EF5-86D3-395FFC2A203D}" srcOrd="0" destOrd="0" presId="urn:microsoft.com/office/officeart/2005/8/layout/rings+Icon"/>
    <dgm:cxn modelId="{BE322B8E-11AB-4E61-ABAB-FA6059B4D8CD}" srcId="{7877047F-76BE-4462-9096-190E9A12D220}" destId="{E1A17194-BC93-42E3-AE7D-42E962195DEA}" srcOrd="3" destOrd="0" parTransId="{AB95ACAD-2636-48C0-9744-E5231E0A4EF7}" sibTransId="{BC8483CF-4003-4173-ADF0-604EFA7E0EC6}"/>
    <dgm:cxn modelId="{5E65B7D6-7981-4ABD-8381-0BAD9248B00D}" srcId="{7877047F-76BE-4462-9096-190E9A12D220}" destId="{E87D169D-A39E-45B9-8F8C-7991E84751A8}" srcOrd="2" destOrd="0" parTransId="{0E26F5B5-C314-4F3D-A61E-11AC5A0E5880}" sibTransId="{2582BBF1-8E74-4DE6-A5D1-84CF8E24A152}"/>
    <dgm:cxn modelId="{B05FC0DD-0C8E-4825-A143-5607098D1959}" type="presOf" srcId="{7877047F-76BE-4462-9096-190E9A12D220}" destId="{36E32D55-7990-4E35-BCAB-084986842CE5}" srcOrd="0" destOrd="0" presId="urn:microsoft.com/office/officeart/2005/8/layout/rings+Icon"/>
    <dgm:cxn modelId="{1596FBFB-2EEE-4A0B-A278-C502CA2F1E51}" type="presOf" srcId="{E1A17194-BC93-42E3-AE7D-42E962195DEA}" destId="{33C2BA22-7E7A-4385-968F-1BE788681901}" srcOrd="0" destOrd="0" presId="urn:microsoft.com/office/officeart/2005/8/layout/rings+Icon"/>
    <dgm:cxn modelId="{629F4AE2-76D4-4CEE-A1FA-A7A16A9BB8A4}" type="presParOf" srcId="{36E32D55-7990-4E35-BCAB-084986842CE5}" destId="{3DBA84B4-24BA-4F0A-8A9A-4DEBBADBDA56}" srcOrd="0" destOrd="0" presId="urn:microsoft.com/office/officeart/2005/8/layout/rings+Icon"/>
    <dgm:cxn modelId="{E5EAB407-FB7C-44CA-9154-108279AD52EA}" type="presParOf" srcId="{36E32D55-7990-4E35-BCAB-084986842CE5}" destId="{1C40B57E-660D-450A-ACA9-32938D7BC6B9}" srcOrd="1" destOrd="0" presId="urn:microsoft.com/office/officeart/2005/8/layout/rings+Icon"/>
    <dgm:cxn modelId="{5130FE12-213C-4FB8-877D-598035EF909D}" type="presParOf" srcId="{36E32D55-7990-4E35-BCAB-084986842CE5}" destId="{6193726E-8569-4EF5-86D3-395FFC2A203D}" srcOrd="2" destOrd="0" presId="urn:microsoft.com/office/officeart/2005/8/layout/rings+Icon"/>
    <dgm:cxn modelId="{9DF3A7D4-B7B8-49F7-881D-0F72CE8B0DC7}" type="presParOf" srcId="{36E32D55-7990-4E35-BCAB-084986842CE5}" destId="{33C2BA22-7E7A-4385-968F-1BE788681901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80C6A-BC3F-4322-B786-C307DA59E44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892FDB-A7AE-4D33-B4AC-A66617ECC700}">
      <dgm:prSet/>
      <dgm:spPr/>
      <dgm:t>
        <a:bodyPr/>
        <a:lstStyle/>
        <a:p>
          <a:r>
            <a:rPr lang="en-US"/>
            <a:t>Vulnerability Assessment</a:t>
          </a:r>
        </a:p>
      </dgm:t>
    </dgm:pt>
    <dgm:pt modelId="{9D8FFCAD-F656-4A01-A2B2-87605CFCC5EC}" type="parTrans" cxnId="{DA7C8F58-BA7D-4353-84F0-E5FFB0367558}">
      <dgm:prSet/>
      <dgm:spPr/>
      <dgm:t>
        <a:bodyPr/>
        <a:lstStyle/>
        <a:p>
          <a:endParaRPr lang="en-US"/>
        </a:p>
      </dgm:t>
    </dgm:pt>
    <dgm:pt modelId="{D9787612-0E11-4B8E-BB95-C8FE13402B92}" type="sibTrans" cxnId="{DA7C8F58-BA7D-4353-84F0-E5FFB0367558}">
      <dgm:prSet/>
      <dgm:spPr/>
      <dgm:t>
        <a:bodyPr/>
        <a:lstStyle/>
        <a:p>
          <a:endParaRPr lang="en-US"/>
        </a:p>
      </dgm:t>
    </dgm:pt>
    <dgm:pt modelId="{8D60B20E-940D-4714-B769-1489B8E8EE61}">
      <dgm:prSet/>
      <dgm:spPr/>
      <dgm:t>
        <a:bodyPr/>
        <a:lstStyle/>
        <a:p>
          <a:r>
            <a:rPr lang="en-US"/>
            <a:t>Penetration Test</a:t>
          </a:r>
        </a:p>
      </dgm:t>
    </dgm:pt>
    <dgm:pt modelId="{1A609B17-FDB0-4BA9-8E32-B5066CA9E629}" type="parTrans" cxnId="{A433DCCD-8775-422F-9AB6-1DA09452E183}">
      <dgm:prSet/>
      <dgm:spPr/>
      <dgm:t>
        <a:bodyPr/>
        <a:lstStyle/>
        <a:p>
          <a:endParaRPr lang="en-US"/>
        </a:p>
      </dgm:t>
    </dgm:pt>
    <dgm:pt modelId="{B5C0A70F-D2B2-4B09-81E2-BF6E1375761F}" type="sibTrans" cxnId="{A433DCCD-8775-422F-9AB6-1DA09452E183}">
      <dgm:prSet/>
      <dgm:spPr/>
      <dgm:t>
        <a:bodyPr/>
        <a:lstStyle/>
        <a:p>
          <a:endParaRPr lang="en-US"/>
        </a:p>
      </dgm:t>
    </dgm:pt>
    <dgm:pt modelId="{AD9AB085-318B-4AFB-85D1-4FAF30CB21A0}">
      <dgm:prSet/>
      <dgm:spPr/>
      <dgm:t>
        <a:bodyPr/>
        <a:lstStyle/>
        <a:p>
          <a:r>
            <a:rPr lang="en-US"/>
            <a:t>Red Team Engagement</a:t>
          </a:r>
        </a:p>
      </dgm:t>
    </dgm:pt>
    <dgm:pt modelId="{599EC5D8-11BC-4F10-8D35-2E9AE5B0891D}" type="parTrans" cxnId="{2D32D701-C0D7-487E-B019-6E4EE3D7AA23}">
      <dgm:prSet/>
      <dgm:spPr/>
      <dgm:t>
        <a:bodyPr/>
        <a:lstStyle/>
        <a:p>
          <a:endParaRPr lang="en-US"/>
        </a:p>
      </dgm:t>
    </dgm:pt>
    <dgm:pt modelId="{C333900D-40DD-4BAD-BFE6-890C83BF8F70}" type="sibTrans" cxnId="{2D32D701-C0D7-487E-B019-6E4EE3D7AA23}">
      <dgm:prSet/>
      <dgm:spPr/>
      <dgm:t>
        <a:bodyPr/>
        <a:lstStyle/>
        <a:p>
          <a:endParaRPr lang="en-US"/>
        </a:p>
      </dgm:t>
    </dgm:pt>
    <dgm:pt modelId="{5CB344CF-F2FB-4681-9337-65E5E14B9473}" type="pres">
      <dgm:prSet presAssocID="{95680C6A-BC3F-4322-B786-C307DA59E44C}" presName="compositeShape" presStyleCnt="0">
        <dgm:presLayoutVars>
          <dgm:chMax val="7"/>
          <dgm:dir/>
          <dgm:resizeHandles val="exact"/>
        </dgm:presLayoutVars>
      </dgm:prSet>
      <dgm:spPr/>
    </dgm:pt>
    <dgm:pt modelId="{7F7839F0-532A-4822-8BB4-3F61B0B29835}" type="pres">
      <dgm:prSet presAssocID="{68892FDB-A7AE-4D33-B4AC-A66617ECC700}" presName="circ1" presStyleLbl="vennNode1" presStyleIdx="0" presStyleCnt="3"/>
      <dgm:spPr/>
    </dgm:pt>
    <dgm:pt modelId="{493FDD36-4E37-4B5D-847D-222DDCA15B4D}" type="pres">
      <dgm:prSet presAssocID="{68892FDB-A7AE-4D33-B4AC-A66617ECC7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6985BC-F73A-4186-9203-E40F7501AF50}" type="pres">
      <dgm:prSet presAssocID="{8D60B20E-940D-4714-B769-1489B8E8EE61}" presName="circ2" presStyleLbl="vennNode1" presStyleIdx="1" presStyleCnt="3"/>
      <dgm:spPr/>
    </dgm:pt>
    <dgm:pt modelId="{F40D74FF-D16C-4D62-9AC8-8B8862D92DCC}" type="pres">
      <dgm:prSet presAssocID="{8D60B20E-940D-4714-B769-1489B8E8EE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C97D2-AE20-4E84-B22E-944A990EBCFC}" type="pres">
      <dgm:prSet presAssocID="{AD9AB085-318B-4AFB-85D1-4FAF30CB21A0}" presName="circ3" presStyleLbl="vennNode1" presStyleIdx="2" presStyleCnt="3"/>
      <dgm:spPr/>
    </dgm:pt>
    <dgm:pt modelId="{11C4A86A-27AA-406A-9F1F-604BAD9A92DA}" type="pres">
      <dgm:prSet presAssocID="{AD9AB085-318B-4AFB-85D1-4FAF30CB21A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D32D701-C0D7-487E-B019-6E4EE3D7AA23}" srcId="{95680C6A-BC3F-4322-B786-C307DA59E44C}" destId="{AD9AB085-318B-4AFB-85D1-4FAF30CB21A0}" srcOrd="2" destOrd="0" parTransId="{599EC5D8-11BC-4F10-8D35-2E9AE5B0891D}" sibTransId="{C333900D-40DD-4BAD-BFE6-890C83BF8F70}"/>
    <dgm:cxn modelId="{DA741925-D747-461B-93A3-5DB58ED3514C}" type="presOf" srcId="{68892FDB-A7AE-4D33-B4AC-A66617ECC700}" destId="{493FDD36-4E37-4B5D-847D-222DDCA15B4D}" srcOrd="1" destOrd="0" presId="urn:microsoft.com/office/officeart/2005/8/layout/venn1"/>
    <dgm:cxn modelId="{C2288E2E-226A-4AEB-893A-C2DE832D975C}" type="presOf" srcId="{95680C6A-BC3F-4322-B786-C307DA59E44C}" destId="{5CB344CF-F2FB-4681-9337-65E5E14B9473}" srcOrd="0" destOrd="0" presId="urn:microsoft.com/office/officeart/2005/8/layout/venn1"/>
    <dgm:cxn modelId="{A42C0130-9CE1-42CA-8338-9337D7D3F34D}" type="presOf" srcId="{8D60B20E-940D-4714-B769-1489B8E8EE61}" destId="{9A6985BC-F73A-4186-9203-E40F7501AF50}" srcOrd="0" destOrd="0" presId="urn:microsoft.com/office/officeart/2005/8/layout/venn1"/>
    <dgm:cxn modelId="{DA7C8F58-BA7D-4353-84F0-E5FFB0367558}" srcId="{95680C6A-BC3F-4322-B786-C307DA59E44C}" destId="{68892FDB-A7AE-4D33-B4AC-A66617ECC700}" srcOrd="0" destOrd="0" parTransId="{9D8FFCAD-F656-4A01-A2B2-87605CFCC5EC}" sibTransId="{D9787612-0E11-4B8E-BB95-C8FE13402B92}"/>
    <dgm:cxn modelId="{C0500A7F-4C69-4ACD-9225-2885C39BB36F}" type="presOf" srcId="{68892FDB-A7AE-4D33-B4AC-A66617ECC700}" destId="{7F7839F0-532A-4822-8BB4-3F61B0B29835}" srcOrd="0" destOrd="0" presId="urn:microsoft.com/office/officeart/2005/8/layout/venn1"/>
    <dgm:cxn modelId="{1A9C8D81-5C58-45FA-B0D8-3BEB6B28A752}" type="presOf" srcId="{AD9AB085-318B-4AFB-85D1-4FAF30CB21A0}" destId="{11C4A86A-27AA-406A-9F1F-604BAD9A92DA}" srcOrd="1" destOrd="0" presId="urn:microsoft.com/office/officeart/2005/8/layout/venn1"/>
    <dgm:cxn modelId="{DD7FBE8B-4FA2-44FA-B5BC-D2C221F9C340}" type="presOf" srcId="{8D60B20E-940D-4714-B769-1489B8E8EE61}" destId="{F40D74FF-D16C-4D62-9AC8-8B8862D92DCC}" srcOrd="1" destOrd="0" presId="urn:microsoft.com/office/officeart/2005/8/layout/venn1"/>
    <dgm:cxn modelId="{A433DCCD-8775-422F-9AB6-1DA09452E183}" srcId="{95680C6A-BC3F-4322-B786-C307DA59E44C}" destId="{8D60B20E-940D-4714-B769-1489B8E8EE61}" srcOrd="1" destOrd="0" parTransId="{1A609B17-FDB0-4BA9-8E32-B5066CA9E629}" sibTransId="{B5C0A70F-D2B2-4B09-81E2-BF6E1375761F}"/>
    <dgm:cxn modelId="{2BDA72DA-49AD-4805-A93A-30D3D3E634AF}" type="presOf" srcId="{AD9AB085-318B-4AFB-85D1-4FAF30CB21A0}" destId="{865C97D2-AE20-4E84-B22E-944A990EBCFC}" srcOrd="0" destOrd="0" presId="urn:microsoft.com/office/officeart/2005/8/layout/venn1"/>
    <dgm:cxn modelId="{FF5F7DD0-14B2-4ECF-B9FA-4851B2EC7DDF}" type="presParOf" srcId="{5CB344CF-F2FB-4681-9337-65E5E14B9473}" destId="{7F7839F0-532A-4822-8BB4-3F61B0B29835}" srcOrd="0" destOrd="0" presId="urn:microsoft.com/office/officeart/2005/8/layout/venn1"/>
    <dgm:cxn modelId="{6D167440-922C-48CC-A13E-D074C8F7E522}" type="presParOf" srcId="{5CB344CF-F2FB-4681-9337-65E5E14B9473}" destId="{493FDD36-4E37-4B5D-847D-222DDCA15B4D}" srcOrd="1" destOrd="0" presId="urn:microsoft.com/office/officeart/2005/8/layout/venn1"/>
    <dgm:cxn modelId="{906BBC88-DA92-42B9-A549-BA4AC08D67DC}" type="presParOf" srcId="{5CB344CF-F2FB-4681-9337-65E5E14B9473}" destId="{9A6985BC-F73A-4186-9203-E40F7501AF50}" srcOrd="2" destOrd="0" presId="urn:microsoft.com/office/officeart/2005/8/layout/venn1"/>
    <dgm:cxn modelId="{3D5FDB60-0DD5-4EC3-85D8-822C90E87841}" type="presParOf" srcId="{5CB344CF-F2FB-4681-9337-65E5E14B9473}" destId="{F40D74FF-D16C-4D62-9AC8-8B8862D92DCC}" srcOrd="3" destOrd="0" presId="urn:microsoft.com/office/officeart/2005/8/layout/venn1"/>
    <dgm:cxn modelId="{0E7F7B67-3CBC-40F5-BCEC-D1B193122EFE}" type="presParOf" srcId="{5CB344CF-F2FB-4681-9337-65E5E14B9473}" destId="{865C97D2-AE20-4E84-B22E-944A990EBCFC}" srcOrd="4" destOrd="0" presId="urn:microsoft.com/office/officeart/2005/8/layout/venn1"/>
    <dgm:cxn modelId="{D02A4C43-6B6B-429A-9D5B-D73E8737B3D7}" type="presParOf" srcId="{5CB344CF-F2FB-4681-9337-65E5E14B9473}" destId="{11C4A86A-27AA-406A-9F1F-604BAD9A92D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80C6A-BC3F-4322-B786-C307DA59E44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892FDB-A7AE-4D33-B4AC-A66617ECC700}">
      <dgm:prSet/>
      <dgm:spPr/>
      <dgm:t>
        <a:bodyPr/>
        <a:lstStyle/>
        <a:p>
          <a:r>
            <a:rPr lang="en-US" dirty="0"/>
            <a:t>Risk</a:t>
          </a:r>
        </a:p>
      </dgm:t>
    </dgm:pt>
    <dgm:pt modelId="{9D8FFCAD-F656-4A01-A2B2-87605CFCC5EC}" type="parTrans" cxnId="{DA7C8F58-BA7D-4353-84F0-E5FFB0367558}">
      <dgm:prSet/>
      <dgm:spPr/>
      <dgm:t>
        <a:bodyPr/>
        <a:lstStyle/>
        <a:p>
          <a:endParaRPr lang="en-US"/>
        </a:p>
      </dgm:t>
    </dgm:pt>
    <dgm:pt modelId="{D9787612-0E11-4B8E-BB95-C8FE13402B92}" type="sibTrans" cxnId="{DA7C8F58-BA7D-4353-84F0-E5FFB0367558}">
      <dgm:prSet/>
      <dgm:spPr/>
      <dgm:t>
        <a:bodyPr/>
        <a:lstStyle/>
        <a:p>
          <a:endParaRPr lang="en-US"/>
        </a:p>
      </dgm:t>
    </dgm:pt>
    <dgm:pt modelId="{8D60B20E-940D-4714-B769-1489B8E8EE61}">
      <dgm:prSet/>
      <dgm:spPr/>
      <dgm:t>
        <a:bodyPr/>
        <a:lstStyle/>
        <a:p>
          <a:r>
            <a:rPr lang="en-US" dirty="0"/>
            <a:t>Vulnerability</a:t>
          </a:r>
        </a:p>
      </dgm:t>
    </dgm:pt>
    <dgm:pt modelId="{1A609B17-FDB0-4BA9-8E32-B5066CA9E629}" type="parTrans" cxnId="{A433DCCD-8775-422F-9AB6-1DA09452E183}">
      <dgm:prSet/>
      <dgm:spPr/>
      <dgm:t>
        <a:bodyPr/>
        <a:lstStyle/>
        <a:p>
          <a:endParaRPr lang="en-US"/>
        </a:p>
      </dgm:t>
    </dgm:pt>
    <dgm:pt modelId="{B5C0A70F-D2B2-4B09-81E2-BF6E1375761F}" type="sibTrans" cxnId="{A433DCCD-8775-422F-9AB6-1DA09452E183}">
      <dgm:prSet/>
      <dgm:spPr/>
      <dgm:t>
        <a:bodyPr/>
        <a:lstStyle/>
        <a:p>
          <a:endParaRPr lang="en-US"/>
        </a:p>
      </dgm:t>
    </dgm:pt>
    <dgm:pt modelId="{AD9AB085-318B-4AFB-85D1-4FAF30CB21A0}">
      <dgm:prSet/>
      <dgm:spPr/>
      <dgm:t>
        <a:bodyPr/>
        <a:lstStyle/>
        <a:p>
          <a:r>
            <a:rPr lang="en-US" dirty="0"/>
            <a:t>Exploit</a:t>
          </a:r>
        </a:p>
      </dgm:t>
    </dgm:pt>
    <dgm:pt modelId="{599EC5D8-11BC-4F10-8D35-2E9AE5B0891D}" type="parTrans" cxnId="{2D32D701-C0D7-487E-B019-6E4EE3D7AA23}">
      <dgm:prSet/>
      <dgm:spPr/>
      <dgm:t>
        <a:bodyPr/>
        <a:lstStyle/>
        <a:p>
          <a:endParaRPr lang="en-US"/>
        </a:p>
      </dgm:t>
    </dgm:pt>
    <dgm:pt modelId="{C333900D-40DD-4BAD-BFE6-890C83BF8F70}" type="sibTrans" cxnId="{2D32D701-C0D7-487E-B019-6E4EE3D7AA23}">
      <dgm:prSet/>
      <dgm:spPr/>
      <dgm:t>
        <a:bodyPr/>
        <a:lstStyle/>
        <a:p>
          <a:endParaRPr lang="en-US"/>
        </a:p>
      </dgm:t>
    </dgm:pt>
    <dgm:pt modelId="{5CB344CF-F2FB-4681-9337-65E5E14B9473}" type="pres">
      <dgm:prSet presAssocID="{95680C6A-BC3F-4322-B786-C307DA59E44C}" presName="compositeShape" presStyleCnt="0">
        <dgm:presLayoutVars>
          <dgm:chMax val="7"/>
          <dgm:dir/>
          <dgm:resizeHandles val="exact"/>
        </dgm:presLayoutVars>
      </dgm:prSet>
      <dgm:spPr/>
    </dgm:pt>
    <dgm:pt modelId="{7F7839F0-532A-4822-8BB4-3F61B0B29835}" type="pres">
      <dgm:prSet presAssocID="{68892FDB-A7AE-4D33-B4AC-A66617ECC700}" presName="circ1" presStyleLbl="vennNode1" presStyleIdx="0" presStyleCnt="3"/>
      <dgm:spPr/>
    </dgm:pt>
    <dgm:pt modelId="{493FDD36-4E37-4B5D-847D-222DDCA15B4D}" type="pres">
      <dgm:prSet presAssocID="{68892FDB-A7AE-4D33-B4AC-A66617ECC7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6985BC-F73A-4186-9203-E40F7501AF50}" type="pres">
      <dgm:prSet presAssocID="{8D60B20E-940D-4714-B769-1489B8E8EE61}" presName="circ2" presStyleLbl="vennNode1" presStyleIdx="1" presStyleCnt="3"/>
      <dgm:spPr/>
    </dgm:pt>
    <dgm:pt modelId="{F40D74FF-D16C-4D62-9AC8-8B8862D92DCC}" type="pres">
      <dgm:prSet presAssocID="{8D60B20E-940D-4714-B769-1489B8E8EE6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5C97D2-AE20-4E84-B22E-944A990EBCFC}" type="pres">
      <dgm:prSet presAssocID="{AD9AB085-318B-4AFB-85D1-4FAF30CB21A0}" presName="circ3" presStyleLbl="vennNode1" presStyleIdx="2" presStyleCnt="3"/>
      <dgm:spPr/>
    </dgm:pt>
    <dgm:pt modelId="{11C4A86A-27AA-406A-9F1F-604BAD9A92DA}" type="pres">
      <dgm:prSet presAssocID="{AD9AB085-318B-4AFB-85D1-4FAF30CB21A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D32D701-C0D7-487E-B019-6E4EE3D7AA23}" srcId="{95680C6A-BC3F-4322-B786-C307DA59E44C}" destId="{AD9AB085-318B-4AFB-85D1-4FAF30CB21A0}" srcOrd="2" destOrd="0" parTransId="{599EC5D8-11BC-4F10-8D35-2E9AE5B0891D}" sibTransId="{C333900D-40DD-4BAD-BFE6-890C83BF8F70}"/>
    <dgm:cxn modelId="{DA741925-D747-461B-93A3-5DB58ED3514C}" type="presOf" srcId="{68892FDB-A7AE-4D33-B4AC-A66617ECC700}" destId="{493FDD36-4E37-4B5D-847D-222DDCA15B4D}" srcOrd="1" destOrd="0" presId="urn:microsoft.com/office/officeart/2005/8/layout/venn1"/>
    <dgm:cxn modelId="{C2288E2E-226A-4AEB-893A-C2DE832D975C}" type="presOf" srcId="{95680C6A-BC3F-4322-B786-C307DA59E44C}" destId="{5CB344CF-F2FB-4681-9337-65E5E14B9473}" srcOrd="0" destOrd="0" presId="urn:microsoft.com/office/officeart/2005/8/layout/venn1"/>
    <dgm:cxn modelId="{A42C0130-9CE1-42CA-8338-9337D7D3F34D}" type="presOf" srcId="{8D60B20E-940D-4714-B769-1489B8E8EE61}" destId="{9A6985BC-F73A-4186-9203-E40F7501AF50}" srcOrd="0" destOrd="0" presId="urn:microsoft.com/office/officeart/2005/8/layout/venn1"/>
    <dgm:cxn modelId="{DA7C8F58-BA7D-4353-84F0-E5FFB0367558}" srcId="{95680C6A-BC3F-4322-B786-C307DA59E44C}" destId="{68892FDB-A7AE-4D33-B4AC-A66617ECC700}" srcOrd="0" destOrd="0" parTransId="{9D8FFCAD-F656-4A01-A2B2-87605CFCC5EC}" sibTransId="{D9787612-0E11-4B8E-BB95-C8FE13402B92}"/>
    <dgm:cxn modelId="{C0500A7F-4C69-4ACD-9225-2885C39BB36F}" type="presOf" srcId="{68892FDB-A7AE-4D33-B4AC-A66617ECC700}" destId="{7F7839F0-532A-4822-8BB4-3F61B0B29835}" srcOrd="0" destOrd="0" presId="urn:microsoft.com/office/officeart/2005/8/layout/venn1"/>
    <dgm:cxn modelId="{1A9C8D81-5C58-45FA-B0D8-3BEB6B28A752}" type="presOf" srcId="{AD9AB085-318B-4AFB-85D1-4FAF30CB21A0}" destId="{11C4A86A-27AA-406A-9F1F-604BAD9A92DA}" srcOrd="1" destOrd="0" presId="urn:microsoft.com/office/officeart/2005/8/layout/venn1"/>
    <dgm:cxn modelId="{DD7FBE8B-4FA2-44FA-B5BC-D2C221F9C340}" type="presOf" srcId="{8D60B20E-940D-4714-B769-1489B8E8EE61}" destId="{F40D74FF-D16C-4D62-9AC8-8B8862D92DCC}" srcOrd="1" destOrd="0" presId="urn:microsoft.com/office/officeart/2005/8/layout/venn1"/>
    <dgm:cxn modelId="{A433DCCD-8775-422F-9AB6-1DA09452E183}" srcId="{95680C6A-BC3F-4322-B786-C307DA59E44C}" destId="{8D60B20E-940D-4714-B769-1489B8E8EE61}" srcOrd="1" destOrd="0" parTransId="{1A609B17-FDB0-4BA9-8E32-B5066CA9E629}" sibTransId="{B5C0A70F-D2B2-4B09-81E2-BF6E1375761F}"/>
    <dgm:cxn modelId="{2BDA72DA-49AD-4805-A93A-30D3D3E634AF}" type="presOf" srcId="{AD9AB085-318B-4AFB-85D1-4FAF30CB21A0}" destId="{865C97D2-AE20-4E84-B22E-944A990EBCFC}" srcOrd="0" destOrd="0" presId="urn:microsoft.com/office/officeart/2005/8/layout/venn1"/>
    <dgm:cxn modelId="{FF5F7DD0-14B2-4ECF-B9FA-4851B2EC7DDF}" type="presParOf" srcId="{5CB344CF-F2FB-4681-9337-65E5E14B9473}" destId="{7F7839F0-532A-4822-8BB4-3F61B0B29835}" srcOrd="0" destOrd="0" presId="urn:microsoft.com/office/officeart/2005/8/layout/venn1"/>
    <dgm:cxn modelId="{6D167440-922C-48CC-A13E-D074C8F7E522}" type="presParOf" srcId="{5CB344CF-F2FB-4681-9337-65E5E14B9473}" destId="{493FDD36-4E37-4B5D-847D-222DDCA15B4D}" srcOrd="1" destOrd="0" presId="urn:microsoft.com/office/officeart/2005/8/layout/venn1"/>
    <dgm:cxn modelId="{906BBC88-DA92-42B9-A549-BA4AC08D67DC}" type="presParOf" srcId="{5CB344CF-F2FB-4681-9337-65E5E14B9473}" destId="{9A6985BC-F73A-4186-9203-E40F7501AF50}" srcOrd="2" destOrd="0" presId="urn:microsoft.com/office/officeart/2005/8/layout/venn1"/>
    <dgm:cxn modelId="{3D5FDB60-0DD5-4EC3-85D8-822C90E87841}" type="presParOf" srcId="{5CB344CF-F2FB-4681-9337-65E5E14B9473}" destId="{F40D74FF-D16C-4D62-9AC8-8B8862D92DCC}" srcOrd="3" destOrd="0" presId="urn:microsoft.com/office/officeart/2005/8/layout/venn1"/>
    <dgm:cxn modelId="{0E7F7B67-3CBC-40F5-BCEC-D1B193122EFE}" type="presParOf" srcId="{5CB344CF-F2FB-4681-9337-65E5E14B9473}" destId="{865C97D2-AE20-4E84-B22E-944A990EBCFC}" srcOrd="4" destOrd="0" presId="urn:microsoft.com/office/officeart/2005/8/layout/venn1"/>
    <dgm:cxn modelId="{D02A4C43-6B6B-429A-9D5B-D73E8737B3D7}" type="presParOf" srcId="{5CB344CF-F2FB-4681-9337-65E5E14B9473}" destId="{11C4A86A-27AA-406A-9F1F-604BAD9A92D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8C0F80-1075-4B4F-A376-2CDA848603F2}" type="doc">
      <dgm:prSet loTypeId="urn:microsoft.com/office/officeart/2005/8/layout/vList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54EFF6-792A-4DB2-A85F-E52E9A3F8F95}">
      <dgm:prSet custT="1"/>
      <dgm:spPr/>
      <dgm:t>
        <a:bodyPr/>
        <a:lstStyle/>
        <a:p>
          <a:pPr algn="ctr"/>
          <a:r>
            <a: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 </a:t>
          </a:r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9F3205-5F74-469A-8D7B-F21F089466AA}" type="parTrans" cxnId="{C3135C3D-01EB-4F08-9D21-0EFD41ADB4AD}">
      <dgm:prSet/>
      <dgm:spPr/>
      <dgm:t>
        <a:bodyPr/>
        <a:lstStyle/>
        <a:p>
          <a:endParaRPr lang="en-US"/>
        </a:p>
      </dgm:t>
    </dgm:pt>
    <dgm:pt modelId="{03B35B34-7D52-40D7-8D63-A544DAEB094E}" type="sibTrans" cxnId="{C3135C3D-01EB-4F08-9D21-0EFD41ADB4AD}">
      <dgm:prSet/>
      <dgm:spPr/>
      <dgm:t>
        <a:bodyPr/>
        <a:lstStyle/>
        <a:p>
          <a:endParaRPr lang="en-US"/>
        </a:p>
      </dgm:t>
    </dgm:pt>
    <dgm:pt modelId="{EF0D0EA1-7A8F-4EEA-B6C5-60F58744C2CC}">
      <dgm:prSet/>
      <dgm:spPr/>
      <dgm:t>
        <a:bodyPr/>
        <a:lstStyle/>
        <a:p>
          <a:r>
            <a:rPr lang="en-US" b="1" dirty="0"/>
            <a:t>Compromise target systems and gain access to information to determine business impact</a:t>
          </a:r>
          <a:endParaRPr lang="en-US" dirty="0"/>
        </a:p>
      </dgm:t>
    </dgm:pt>
    <dgm:pt modelId="{ACB736F6-9033-47E3-96E2-96DC3089F39E}" type="parTrans" cxnId="{ED298BF8-7C55-45B6-BE69-4662077C2B82}">
      <dgm:prSet/>
      <dgm:spPr/>
      <dgm:t>
        <a:bodyPr/>
        <a:lstStyle/>
        <a:p>
          <a:endParaRPr lang="en-US"/>
        </a:p>
      </dgm:t>
    </dgm:pt>
    <dgm:pt modelId="{B421C6E0-2BD8-46CA-9621-B8B85A212F0A}" type="sibTrans" cxnId="{ED298BF8-7C55-45B6-BE69-4662077C2B82}">
      <dgm:prSet/>
      <dgm:spPr/>
      <dgm:t>
        <a:bodyPr/>
        <a:lstStyle/>
        <a:p>
          <a:endParaRPr lang="en-US"/>
        </a:p>
      </dgm:t>
    </dgm:pt>
    <dgm:pt modelId="{F5416C0B-6F75-474B-88AA-6852EFCBDBF2}">
      <dgm:prSet custT="1"/>
      <dgm:spPr/>
      <dgm:t>
        <a:bodyPr/>
        <a:lstStyle/>
        <a:p>
          <a:pPr algn="ctr"/>
          <a:r>
            <a: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Formal Definition </a:t>
          </a:r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096161-8037-4CC0-872B-F1421224F190}" type="parTrans" cxnId="{A7AC0E84-D49B-46D9-8E0B-E2572FD03F1B}">
      <dgm:prSet/>
      <dgm:spPr/>
      <dgm:t>
        <a:bodyPr/>
        <a:lstStyle/>
        <a:p>
          <a:endParaRPr lang="en-US"/>
        </a:p>
      </dgm:t>
    </dgm:pt>
    <dgm:pt modelId="{EB710D68-3356-447A-B4F7-85245A826533}" type="sibTrans" cxnId="{A7AC0E84-D49B-46D9-8E0B-E2572FD03F1B}">
      <dgm:prSet/>
      <dgm:spPr/>
      <dgm:t>
        <a:bodyPr/>
        <a:lstStyle/>
        <a:p>
          <a:endParaRPr lang="en-US"/>
        </a:p>
      </dgm:t>
    </dgm:pt>
    <dgm:pt modelId="{2BF716BF-2745-4FE5-9D8F-D598882E21B2}">
      <dgm:prSet/>
      <dgm:spPr/>
      <dgm:t>
        <a:bodyPr/>
        <a:lstStyle/>
        <a:p>
          <a:r>
            <a:rPr lang="en-US" b="1" dirty="0"/>
            <a:t>"Penetration testing involves modeling the techniques used by real-world computer attackers;</a:t>
          </a:r>
          <a:endParaRPr lang="en-US" dirty="0"/>
        </a:p>
      </dgm:t>
    </dgm:pt>
    <dgm:pt modelId="{3B1A93B9-CA1C-4169-860A-D729C242995F}" type="parTrans" cxnId="{48D40565-119F-4A77-BA39-22395CC0BC05}">
      <dgm:prSet/>
      <dgm:spPr/>
      <dgm:t>
        <a:bodyPr/>
        <a:lstStyle/>
        <a:p>
          <a:endParaRPr lang="en-US"/>
        </a:p>
      </dgm:t>
    </dgm:pt>
    <dgm:pt modelId="{62AF236B-F98F-4BA0-BA45-2109F6EC55A0}" type="sibTrans" cxnId="{48D40565-119F-4A77-BA39-22395CC0BC05}">
      <dgm:prSet/>
      <dgm:spPr/>
      <dgm:t>
        <a:bodyPr/>
        <a:lstStyle/>
        <a:p>
          <a:endParaRPr lang="en-US"/>
        </a:p>
      </dgm:t>
    </dgm:pt>
    <dgm:pt modelId="{7646B774-91BD-4FAA-AC27-588EDFB13EE6}">
      <dgm:prSet/>
      <dgm:spPr/>
      <dgm:t>
        <a:bodyPr/>
        <a:lstStyle/>
        <a:p>
          <a:r>
            <a:rPr lang="en-US" b="1" dirty="0"/>
            <a:t>To find vulnerabilities </a:t>
          </a:r>
          <a:endParaRPr lang="en-US" dirty="0"/>
        </a:p>
      </dgm:t>
    </dgm:pt>
    <dgm:pt modelId="{8C53965E-30EC-4A54-B45A-D4445AE25599}" type="parTrans" cxnId="{EB6BD875-7DED-4EFF-AD4C-8BD8A961D681}">
      <dgm:prSet/>
      <dgm:spPr/>
      <dgm:t>
        <a:bodyPr/>
        <a:lstStyle/>
        <a:p>
          <a:endParaRPr lang="en-US"/>
        </a:p>
      </dgm:t>
    </dgm:pt>
    <dgm:pt modelId="{9EC6B469-3522-4799-9107-2F724D7ECE5D}" type="sibTrans" cxnId="{EB6BD875-7DED-4EFF-AD4C-8BD8A961D681}">
      <dgm:prSet/>
      <dgm:spPr/>
      <dgm:t>
        <a:bodyPr/>
        <a:lstStyle/>
        <a:p>
          <a:endParaRPr lang="en-US"/>
        </a:p>
      </dgm:t>
    </dgm:pt>
    <dgm:pt modelId="{8EFDB180-BBF2-4DEA-80D4-A9B8517D0E06}">
      <dgm:prSet/>
      <dgm:spPr/>
      <dgm:t>
        <a:bodyPr/>
        <a:lstStyle/>
        <a:p>
          <a:r>
            <a:rPr lang="en-US" b="1" dirty="0"/>
            <a:t>To exploit those flaws under controlled circumstances</a:t>
          </a:r>
          <a:endParaRPr lang="en-US" dirty="0"/>
        </a:p>
      </dgm:t>
    </dgm:pt>
    <dgm:pt modelId="{367DAA9F-D4E1-48FF-A21F-A45B71895B38}" type="parTrans" cxnId="{2360362B-45BD-41C1-9BD8-274306C2E7C8}">
      <dgm:prSet/>
      <dgm:spPr/>
      <dgm:t>
        <a:bodyPr/>
        <a:lstStyle/>
        <a:p>
          <a:endParaRPr lang="en-US"/>
        </a:p>
      </dgm:t>
    </dgm:pt>
    <dgm:pt modelId="{A0D72A04-EAB3-416E-A918-2D749ABA724C}" type="sibTrans" cxnId="{2360362B-45BD-41C1-9BD8-274306C2E7C8}">
      <dgm:prSet/>
      <dgm:spPr/>
      <dgm:t>
        <a:bodyPr/>
        <a:lstStyle/>
        <a:p>
          <a:endParaRPr lang="en-US"/>
        </a:p>
      </dgm:t>
    </dgm:pt>
    <dgm:pt modelId="{0E304E93-EE46-47D2-8AF5-BEDBC1E0E18B}">
      <dgm:prSet/>
      <dgm:spPr/>
      <dgm:t>
        <a:bodyPr/>
        <a:lstStyle/>
        <a:p>
          <a:r>
            <a:rPr lang="en-US" b="1" dirty="0"/>
            <a:t>Done in a professional, and safe manner. According to   carefully designed scope and Rule of Engagement</a:t>
          </a:r>
          <a:endParaRPr lang="en-US" dirty="0"/>
        </a:p>
      </dgm:t>
    </dgm:pt>
    <dgm:pt modelId="{2ADC7662-319C-4646-BF2B-4D609C9D2C7B}" type="parTrans" cxnId="{C0789056-C905-435C-B9C3-3F5B2E7DD6C4}">
      <dgm:prSet/>
      <dgm:spPr/>
      <dgm:t>
        <a:bodyPr/>
        <a:lstStyle/>
        <a:p>
          <a:endParaRPr lang="en-US"/>
        </a:p>
      </dgm:t>
    </dgm:pt>
    <dgm:pt modelId="{C00B626D-9AD4-47BF-9245-118EB889462A}" type="sibTrans" cxnId="{C0789056-C905-435C-B9C3-3F5B2E7DD6C4}">
      <dgm:prSet/>
      <dgm:spPr/>
      <dgm:t>
        <a:bodyPr/>
        <a:lstStyle/>
        <a:p>
          <a:endParaRPr lang="en-US"/>
        </a:p>
      </dgm:t>
    </dgm:pt>
    <dgm:pt modelId="{2F2CB1D8-F858-48CF-8F9B-0767092BAAE4}">
      <dgm:prSet/>
      <dgm:spPr/>
      <dgm:t>
        <a:bodyPr/>
        <a:lstStyle/>
        <a:p>
          <a:r>
            <a:rPr lang="en-US" b="1" dirty="0"/>
            <a:t>Determine business risk and potential impact, all with the goal of helping organizations improve their security practices“ - Ed </a:t>
          </a:r>
          <a:r>
            <a:rPr lang="en-US" b="1" dirty="0" err="1"/>
            <a:t>Skoudis</a:t>
          </a:r>
          <a:r>
            <a:rPr lang="en-US" b="1" dirty="0"/>
            <a:t> </a:t>
          </a:r>
          <a:endParaRPr lang="en-US" dirty="0"/>
        </a:p>
      </dgm:t>
    </dgm:pt>
    <dgm:pt modelId="{0B7794E9-12C3-430E-AEBC-E3617CADA5FB}" type="parTrans" cxnId="{00CC286A-EAD3-4A28-AA2F-4587DBD865CC}">
      <dgm:prSet/>
      <dgm:spPr/>
      <dgm:t>
        <a:bodyPr/>
        <a:lstStyle/>
        <a:p>
          <a:endParaRPr lang="en-US"/>
        </a:p>
      </dgm:t>
    </dgm:pt>
    <dgm:pt modelId="{22DAB4D5-67F6-418F-8E94-7901C58D7B37}" type="sibTrans" cxnId="{00CC286A-EAD3-4A28-AA2F-4587DBD865CC}">
      <dgm:prSet/>
      <dgm:spPr/>
      <dgm:t>
        <a:bodyPr/>
        <a:lstStyle/>
        <a:p>
          <a:endParaRPr lang="en-US"/>
        </a:p>
      </dgm:t>
    </dgm:pt>
    <dgm:pt modelId="{25869F51-357E-4FB9-B829-EA9CF146B91E}" type="pres">
      <dgm:prSet presAssocID="{218C0F80-1075-4B4F-A376-2CDA848603F2}" presName="linear" presStyleCnt="0">
        <dgm:presLayoutVars>
          <dgm:animLvl val="lvl"/>
          <dgm:resizeHandles val="exact"/>
        </dgm:presLayoutVars>
      </dgm:prSet>
      <dgm:spPr/>
    </dgm:pt>
    <dgm:pt modelId="{6E87E698-6699-4A11-ADDC-B37AF35304AD}" type="pres">
      <dgm:prSet presAssocID="{1654EFF6-792A-4DB2-A85F-E52E9A3F8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327BED-BDFF-4F60-91EF-0BDECBAEE3E3}" type="pres">
      <dgm:prSet presAssocID="{1654EFF6-792A-4DB2-A85F-E52E9A3F8F95}" presName="childText" presStyleLbl="revTx" presStyleIdx="0" presStyleCnt="2">
        <dgm:presLayoutVars>
          <dgm:bulletEnabled val="1"/>
        </dgm:presLayoutVars>
      </dgm:prSet>
      <dgm:spPr/>
    </dgm:pt>
    <dgm:pt modelId="{1BCE7BFC-BD4E-4AFD-A8F5-7A9D58EE6C10}" type="pres">
      <dgm:prSet presAssocID="{F5416C0B-6F75-474B-88AA-6852EFCBDBF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30A6AA-5B90-49FD-B4E8-FD55E098216F}" type="pres">
      <dgm:prSet presAssocID="{F5416C0B-6F75-474B-88AA-6852EFCBDB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37C414-B1CE-4A14-8957-88E4471798B9}" type="presOf" srcId="{8EFDB180-BBF2-4DEA-80D4-A9B8517D0E06}" destId="{6230A6AA-5B90-49FD-B4E8-FD55E098216F}" srcOrd="0" destOrd="2" presId="urn:microsoft.com/office/officeart/2005/8/layout/vList2"/>
    <dgm:cxn modelId="{2360362B-45BD-41C1-9BD8-274306C2E7C8}" srcId="{2BF716BF-2745-4FE5-9D8F-D598882E21B2}" destId="{8EFDB180-BBF2-4DEA-80D4-A9B8517D0E06}" srcOrd="1" destOrd="0" parTransId="{367DAA9F-D4E1-48FF-A21F-A45B71895B38}" sibTransId="{A0D72A04-EAB3-416E-A918-2D749ABA724C}"/>
    <dgm:cxn modelId="{72ED832B-39A9-494E-B06F-A0265E124893}" type="presOf" srcId="{F5416C0B-6F75-474B-88AA-6852EFCBDBF2}" destId="{1BCE7BFC-BD4E-4AFD-A8F5-7A9D58EE6C10}" srcOrd="0" destOrd="0" presId="urn:microsoft.com/office/officeart/2005/8/layout/vList2"/>
    <dgm:cxn modelId="{C3135C3D-01EB-4F08-9D21-0EFD41ADB4AD}" srcId="{218C0F80-1075-4B4F-A376-2CDA848603F2}" destId="{1654EFF6-792A-4DB2-A85F-E52E9A3F8F95}" srcOrd="0" destOrd="0" parTransId="{2D9F3205-5F74-469A-8D7B-F21F089466AA}" sibTransId="{03B35B34-7D52-40D7-8D63-A544DAEB094E}"/>
    <dgm:cxn modelId="{48D40565-119F-4A77-BA39-22395CC0BC05}" srcId="{F5416C0B-6F75-474B-88AA-6852EFCBDBF2}" destId="{2BF716BF-2745-4FE5-9D8F-D598882E21B2}" srcOrd="0" destOrd="0" parTransId="{3B1A93B9-CA1C-4169-860A-D729C242995F}" sibTransId="{62AF236B-F98F-4BA0-BA45-2109F6EC55A0}"/>
    <dgm:cxn modelId="{00CC286A-EAD3-4A28-AA2F-4587DBD865CC}" srcId="{2BF716BF-2745-4FE5-9D8F-D598882E21B2}" destId="{2F2CB1D8-F858-48CF-8F9B-0767092BAAE4}" srcOrd="3" destOrd="0" parTransId="{0B7794E9-12C3-430E-AEBC-E3617CADA5FB}" sibTransId="{22DAB4D5-67F6-418F-8E94-7901C58D7B37}"/>
    <dgm:cxn modelId="{EB6BD875-7DED-4EFF-AD4C-8BD8A961D681}" srcId="{2BF716BF-2745-4FE5-9D8F-D598882E21B2}" destId="{7646B774-91BD-4FAA-AC27-588EDFB13EE6}" srcOrd="0" destOrd="0" parTransId="{8C53965E-30EC-4A54-B45A-D4445AE25599}" sibTransId="{9EC6B469-3522-4799-9107-2F724D7ECE5D}"/>
    <dgm:cxn modelId="{C0789056-C905-435C-B9C3-3F5B2E7DD6C4}" srcId="{2BF716BF-2745-4FE5-9D8F-D598882E21B2}" destId="{0E304E93-EE46-47D2-8AF5-BEDBC1E0E18B}" srcOrd="2" destOrd="0" parTransId="{2ADC7662-319C-4646-BF2B-4D609C9D2C7B}" sibTransId="{C00B626D-9AD4-47BF-9245-118EB889462A}"/>
    <dgm:cxn modelId="{BCCCAE57-5FB0-4C50-8E5B-50BE71D98EF3}" type="presOf" srcId="{0E304E93-EE46-47D2-8AF5-BEDBC1E0E18B}" destId="{6230A6AA-5B90-49FD-B4E8-FD55E098216F}" srcOrd="0" destOrd="3" presId="urn:microsoft.com/office/officeart/2005/8/layout/vList2"/>
    <dgm:cxn modelId="{53192A7C-CE6D-4160-9F50-D291C912A6B3}" type="presOf" srcId="{218C0F80-1075-4B4F-A376-2CDA848603F2}" destId="{25869F51-357E-4FB9-B829-EA9CF146B91E}" srcOrd="0" destOrd="0" presId="urn:microsoft.com/office/officeart/2005/8/layout/vList2"/>
    <dgm:cxn modelId="{A7AC0E84-D49B-46D9-8E0B-E2572FD03F1B}" srcId="{218C0F80-1075-4B4F-A376-2CDA848603F2}" destId="{F5416C0B-6F75-474B-88AA-6852EFCBDBF2}" srcOrd="1" destOrd="0" parTransId="{F2096161-8037-4CC0-872B-F1421224F190}" sibTransId="{EB710D68-3356-447A-B4F7-85245A826533}"/>
    <dgm:cxn modelId="{69EBEF94-B730-4D9D-B77F-75DF1A8F4406}" type="presOf" srcId="{EF0D0EA1-7A8F-4EEA-B6C5-60F58744C2CC}" destId="{A8327BED-BDFF-4F60-91EF-0BDECBAEE3E3}" srcOrd="0" destOrd="0" presId="urn:microsoft.com/office/officeart/2005/8/layout/vList2"/>
    <dgm:cxn modelId="{E56709D4-2984-41AA-AC97-8420F3616D49}" type="presOf" srcId="{7646B774-91BD-4FAA-AC27-588EDFB13EE6}" destId="{6230A6AA-5B90-49FD-B4E8-FD55E098216F}" srcOrd="0" destOrd="1" presId="urn:microsoft.com/office/officeart/2005/8/layout/vList2"/>
    <dgm:cxn modelId="{B6355EDD-DF4D-44A6-8B83-41B5BBC674F7}" type="presOf" srcId="{2F2CB1D8-F858-48CF-8F9B-0767092BAAE4}" destId="{6230A6AA-5B90-49FD-B4E8-FD55E098216F}" srcOrd="0" destOrd="4" presId="urn:microsoft.com/office/officeart/2005/8/layout/vList2"/>
    <dgm:cxn modelId="{D57DCCF7-6132-4E69-B347-9C4B48B9CC5F}" type="presOf" srcId="{1654EFF6-792A-4DB2-A85F-E52E9A3F8F95}" destId="{6E87E698-6699-4A11-ADDC-B37AF35304AD}" srcOrd="0" destOrd="0" presId="urn:microsoft.com/office/officeart/2005/8/layout/vList2"/>
    <dgm:cxn modelId="{ED298BF8-7C55-45B6-BE69-4662077C2B82}" srcId="{1654EFF6-792A-4DB2-A85F-E52E9A3F8F95}" destId="{EF0D0EA1-7A8F-4EEA-B6C5-60F58744C2CC}" srcOrd="0" destOrd="0" parTransId="{ACB736F6-9033-47E3-96E2-96DC3089F39E}" sibTransId="{B421C6E0-2BD8-46CA-9621-B8B85A212F0A}"/>
    <dgm:cxn modelId="{12CDF0FF-54C3-45E4-A746-62062C39EB76}" type="presOf" srcId="{2BF716BF-2745-4FE5-9D8F-D598882E21B2}" destId="{6230A6AA-5B90-49FD-B4E8-FD55E098216F}" srcOrd="0" destOrd="0" presId="urn:microsoft.com/office/officeart/2005/8/layout/vList2"/>
    <dgm:cxn modelId="{252847FF-BDCE-4604-9952-DA03D424646B}" type="presParOf" srcId="{25869F51-357E-4FB9-B829-EA9CF146B91E}" destId="{6E87E698-6699-4A11-ADDC-B37AF35304AD}" srcOrd="0" destOrd="0" presId="urn:microsoft.com/office/officeart/2005/8/layout/vList2"/>
    <dgm:cxn modelId="{6613EC7E-70E2-4FC5-B01E-F80E5689D1CA}" type="presParOf" srcId="{25869F51-357E-4FB9-B829-EA9CF146B91E}" destId="{A8327BED-BDFF-4F60-91EF-0BDECBAEE3E3}" srcOrd="1" destOrd="0" presId="urn:microsoft.com/office/officeart/2005/8/layout/vList2"/>
    <dgm:cxn modelId="{79357666-0AE7-4E5F-8AFA-A50686422368}" type="presParOf" srcId="{25869F51-357E-4FB9-B829-EA9CF146B91E}" destId="{1BCE7BFC-BD4E-4AFD-A8F5-7A9D58EE6C10}" srcOrd="2" destOrd="0" presId="urn:microsoft.com/office/officeart/2005/8/layout/vList2"/>
    <dgm:cxn modelId="{10FB16CC-4FD7-4BFC-97BB-3A9DFEF8721C}" type="presParOf" srcId="{25869F51-357E-4FB9-B829-EA9CF146B91E}" destId="{6230A6AA-5B90-49FD-B4E8-FD55E09821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0F85EF-28B2-443D-9482-70CD883FF48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B8E6D6-B849-439E-BBB3-6A4D58B45B56}">
      <dgm:prSet/>
      <dgm:spPr/>
      <dgm:t>
        <a:bodyPr/>
        <a:lstStyle/>
        <a:p>
          <a:r>
            <a:rPr lang="en-US"/>
            <a:t>Frequency</a:t>
          </a:r>
        </a:p>
      </dgm:t>
    </dgm:pt>
    <dgm:pt modelId="{898B4D7A-2069-4CD6-AB2F-AAED6C896717}" type="parTrans" cxnId="{3CEF7BDD-2231-4A07-AD64-784FB830F137}">
      <dgm:prSet/>
      <dgm:spPr/>
      <dgm:t>
        <a:bodyPr/>
        <a:lstStyle/>
        <a:p>
          <a:endParaRPr lang="en-US"/>
        </a:p>
      </dgm:t>
    </dgm:pt>
    <dgm:pt modelId="{2735A1E3-40A9-4121-A92F-327B031E5FE5}" type="sibTrans" cxnId="{3CEF7BDD-2231-4A07-AD64-784FB830F137}">
      <dgm:prSet/>
      <dgm:spPr/>
      <dgm:t>
        <a:bodyPr/>
        <a:lstStyle/>
        <a:p>
          <a:endParaRPr lang="en-US"/>
        </a:p>
      </dgm:t>
    </dgm:pt>
    <dgm:pt modelId="{61650949-7EAA-4308-893F-E490E2CDA018}">
      <dgm:prSet/>
      <dgm:spPr/>
      <dgm:t>
        <a:bodyPr/>
        <a:lstStyle/>
        <a:p>
          <a:r>
            <a:rPr lang="en-US"/>
            <a:t>At least quarterly</a:t>
          </a:r>
        </a:p>
      </dgm:t>
    </dgm:pt>
    <dgm:pt modelId="{6702C88C-056B-4C2F-B07F-25E7B7C5B46F}" type="parTrans" cxnId="{5A151099-AA5D-4B6F-B1F3-97F7FD8D689D}">
      <dgm:prSet/>
      <dgm:spPr/>
      <dgm:t>
        <a:bodyPr/>
        <a:lstStyle/>
        <a:p>
          <a:endParaRPr lang="en-US"/>
        </a:p>
      </dgm:t>
    </dgm:pt>
    <dgm:pt modelId="{BE54682C-1EFD-4DFA-BB3C-77F2CF104855}" type="sibTrans" cxnId="{5A151099-AA5D-4B6F-B1F3-97F7FD8D689D}">
      <dgm:prSet/>
      <dgm:spPr/>
      <dgm:t>
        <a:bodyPr/>
        <a:lstStyle/>
        <a:p>
          <a:endParaRPr lang="en-US"/>
        </a:p>
      </dgm:t>
    </dgm:pt>
    <dgm:pt modelId="{BB730E0E-9D9F-4EEA-87CD-60007EDBD7AA}">
      <dgm:prSet/>
      <dgm:spPr/>
      <dgm:t>
        <a:bodyPr/>
        <a:lstStyle/>
        <a:p>
          <a:r>
            <a:rPr lang="en-US"/>
            <a:t>Anytime new equipment or software is added to environment</a:t>
          </a:r>
        </a:p>
      </dgm:t>
    </dgm:pt>
    <dgm:pt modelId="{B1A71424-C39A-47E4-A4F4-55FA5C4834BC}" type="parTrans" cxnId="{053F0958-3E58-4D02-B5F2-6E0F2EABF931}">
      <dgm:prSet/>
      <dgm:spPr/>
      <dgm:t>
        <a:bodyPr/>
        <a:lstStyle/>
        <a:p>
          <a:endParaRPr lang="en-US"/>
        </a:p>
      </dgm:t>
    </dgm:pt>
    <dgm:pt modelId="{8E0EAEAB-D6FF-430E-A757-2D60FF4C90FE}" type="sibTrans" cxnId="{053F0958-3E58-4D02-B5F2-6E0F2EABF931}">
      <dgm:prSet/>
      <dgm:spPr/>
      <dgm:t>
        <a:bodyPr/>
        <a:lstStyle/>
        <a:p>
          <a:endParaRPr lang="en-US"/>
        </a:p>
      </dgm:t>
    </dgm:pt>
    <dgm:pt modelId="{C1BFDFFF-6D38-4198-B7CF-88D951BCAFBA}">
      <dgm:prSet/>
      <dgm:spPr/>
      <dgm:t>
        <a:bodyPr/>
        <a:lstStyle/>
        <a:p>
          <a:r>
            <a:rPr lang="en-US"/>
            <a:t>Reports</a:t>
          </a:r>
        </a:p>
      </dgm:t>
    </dgm:pt>
    <dgm:pt modelId="{AFB367E9-38E4-40F6-866F-0A2A666BD443}" type="parTrans" cxnId="{1EF3E0BA-61D7-483F-A417-70072804B6FA}">
      <dgm:prSet/>
      <dgm:spPr/>
      <dgm:t>
        <a:bodyPr/>
        <a:lstStyle/>
        <a:p>
          <a:endParaRPr lang="en-US"/>
        </a:p>
      </dgm:t>
    </dgm:pt>
    <dgm:pt modelId="{4E5B8402-D20C-4C77-8131-15D4FC38631B}" type="sibTrans" cxnId="{1EF3E0BA-61D7-483F-A417-70072804B6FA}">
      <dgm:prSet/>
      <dgm:spPr/>
      <dgm:t>
        <a:bodyPr/>
        <a:lstStyle/>
        <a:p>
          <a:endParaRPr lang="en-US"/>
        </a:p>
      </dgm:t>
    </dgm:pt>
    <dgm:pt modelId="{0003A05A-4AD2-4A4C-AAA9-C53B6D193DF7}">
      <dgm:prSet/>
      <dgm:spPr/>
      <dgm:t>
        <a:bodyPr/>
        <a:lstStyle/>
        <a:p>
          <a:r>
            <a:rPr lang="en-US"/>
            <a:t>Baseline but usually contains false positives</a:t>
          </a:r>
        </a:p>
      </dgm:t>
    </dgm:pt>
    <dgm:pt modelId="{5C0366B9-56B9-4C97-899D-6EE9C3A12BA3}" type="parTrans" cxnId="{B6D26272-4B51-4563-99DE-4C2243B15261}">
      <dgm:prSet/>
      <dgm:spPr/>
      <dgm:t>
        <a:bodyPr/>
        <a:lstStyle/>
        <a:p>
          <a:endParaRPr lang="en-US"/>
        </a:p>
      </dgm:t>
    </dgm:pt>
    <dgm:pt modelId="{EBD3D0FF-BF7C-40D0-9896-ECBF94DEE9E8}" type="sibTrans" cxnId="{B6D26272-4B51-4563-99DE-4C2243B15261}">
      <dgm:prSet/>
      <dgm:spPr/>
      <dgm:t>
        <a:bodyPr/>
        <a:lstStyle/>
        <a:p>
          <a:endParaRPr lang="en-US"/>
        </a:p>
      </dgm:t>
    </dgm:pt>
    <dgm:pt modelId="{2E5B23CA-8064-4A07-9275-D99305719AE2}">
      <dgm:prSet/>
      <dgm:spPr/>
      <dgm:t>
        <a:bodyPr/>
        <a:lstStyle/>
        <a:p>
          <a:r>
            <a:rPr lang="en-US"/>
            <a:t>Might have incorrect risk rating</a:t>
          </a:r>
        </a:p>
      </dgm:t>
    </dgm:pt>
    <dgm:pt modelId="{5E7A8E27-AFA4-4A5D-B94E-86FF463CD837}" type="parTrans" cxnId="{E384077D-8920-4EE9-9472-7DD43DA0DBC0}">
      <dgm:prSet/>
      <dgm:spPr/>
      <dgm:t>
        <a:bodyPr/>
        <a:lstStyle/>
        <a:p>
          <a:endParaRPr lang="en-US"/>
        </a:p>
      </dgm:t>
    </dgm:pt>
    <dgm:pt modelId="{6A222E52-27E1-4355-A48F-826765C57D3D}" type="sibTrans" cxnId="{E384077D-8920-4EE9-9472-7DD43DA0DBC0}">
      <dgm:prSet/>
      <dgm:spPr/>
      <dgm:t>
        <a:bodyPr/>
        <a:lstStyle/>
        <a:p>
          <a:endParaRPr lang="en-US"/>
        </a:p>
      </dgm:t>
    </dgm:pt>
    <dgm:pt modelId="{3D71DC99-84FE-4E6A-B540-1BCCF54DFF84}">
      <dgm:prSet/>
      <dgm:spPr/>
      <dgm:t>
        <a:bodyPr/>
        <a:lstStyle/>
        <a:p>
          <a:r>
            <a:rPr lang="en-US"/>
            <a:t>Value</a:t>
          </a:r>
        </a:p>
      </dgm:t>
    </dgm:pt>
    <dgm:pt modelId="{A44A2892-0AA5-4B5F-999C-ADF0EA9D2FBA}" type="parTrans" cxnId="{9B2565EA-E993-4EE6-95DF-248948AFB3B2}">
      <dgm:prSet/>
      <dgm:spPr/>
      <dgm:t>
        <a:bodyPr/>
        <a:lstStyle/>
        <a:p>
          <a:endParaRPr lang="en-US"/>
        </a:p>
      </dgm:t>
    </dgm:pt>
    <dgm:pt modelId="{1A145697-916A-4E4A-936E-89415E5EDD13}" type="sibTrans" cxnId="{9B2565EA-E993-4EE6-95DF-248948AFB3B2}">
      <dgm:prSet/>
      <dgm:spPr/>
      <dgm:t>
        <a:bodyPr/>
        <a:lstStyle/>
        <a:p>
          <a:endParaRPr lang="en-US"/>
        </a:p>
      </dgm:t>
    </dgm:pt>
    <dgm:pt modelId="{2ED363BB-05A4-47D2-ABB4-D6012FB7257B}">
      <dgm:prSet/>
      <dgm:spPr/>
      <dgm:t>
        <a:bodyPr/>
        <a:lstStyle/>
        <a:p>
          <a:r>
            <a:rPr lang="en-US"/>
            <a:t>Detects possible vulnerabilities that could be exploited</a:t>
          </a:r>
        </a:p>
      </dgm:t>
    </dgm:pt>
    <dgm:pt modelId="{77542B9E-6D31-4828-84F8-4BCCF950E9EE}" type="parTrans" cxnId="{9D0169EE-7A35-4859-971B-AFA79E9B2C52}">
      <dgm:prSet/>
      <dgm:spPr/>
      <dgm:t>
        <a:bodyPr/>
        <a:lstStyle/>
        <a:p>
          <a:endParaRPr lang="en-US"/>
        </a:p>
      </dgm:t>
    </dgm:pt>
    <dgm:pt modelId="{74610734-9261-40F0-8CEA-56CE3E528005}" type="sibTrans" cxnId="{9D0169EE-7A35-4859-971B-AFA79E9B2C52}">
      <dgm:prSet/>
      <dgm:spPr/>
      <dgm:t>
        <a:bodyPr/>
        <a:lstStyle/>
        <a:p>
          <a:endParaRPr lang="en-US"/>
        </a:p>
      </dgm:t>
    </dgm:pt>
    <dgm:pt modelId="{FC7CF4BD-5A06-46EB-8965-DC988352DAEA}" type="pres">
      <dgm:prSet presAssocID="{2F0F85EF-28B2-443D-9482-70CD883FF485}" presName="linear" presStyleCnt="0">
        <dgm:presLayoutVars>
          <dgm:dir/>
          <dgm:animLvl val="lvl"/>
          <dgm:resizeHandles val="exact"/>
        </dgm:presLayoutVars>
      </dgm:prSet>
      <dgm:spPr/>
    </dgm:pt>
    <dgm:pt modelId="{6F886965-BD35-4771-9260-1AC5B3C340E9}" type="pres">
      <dgm:prSet presAssocID="{6CB8E6D6-B849-439E-BBB3-6A4D58B45B56}" presName="parentLin" presStyleCnt="0"/>
      <dgm:spPr/>
    </dgm:pt>
    <dgm:pt modelId="{30C248C6-9526-47F8-9F95-75F2EEECAE5C}" type="pres">
      <dgm:prSet presAssocID="{6CB8E6D6-B849-439E-BBB3-6A4D58B45B56}" presName="parentLeftMargin" presStyleLbl="node1" presStyleIdx="0" presStyleCnt="3"/>
      <dgm:spPr/>
    </dgm:pt>
    <dgm:pt modelId="{2B021D18-3961-494D-AB01-CD64725296EB}" type="pres">
      <dgm:prSet presAssocID="{6CB8E6D6-B849-439E-BBB3-6A4D58B45B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59ADAB-5038-443F-BDDD-30C06278E451}" type="pres">
      <dgm:prSet presAssocID="{6CB8E6D6-B849-439E-BBB3-6A4D58B45B56}" presName="negativeSpace" presStyleCnt="0"/>
      <dgm:spPr/>
    </dgm:pt>
    <dgm:pt modelId="{F2816126-AA98-4312-B0A5-E234E1BBCFD3}" type="pres">
      <dgm:prSet presAssocID="{6CB8E6D6-B849-439E-BBB3-6A4D58B45B56}" presName="childText" presStyleLbl="conFgAcc1" presStyleIdx="0" presStyleCnt="3">
        <dgm:presLayoutVars>
          <dgm:bulletEnabled val="1"/>
        </dgm:presLayoutVars>
      </dgm:prSet>
      <dgm:spPr/>
    </dgm:pt>
    <dgm:pt modelId="{90423EBD-A507-40EA-BA58-7ACFDFCF6FDC}" type="pres">
      <dgm:prSet presAssocID="{2735A1E3-40A9-4121-A92F-327B031E5FE5}" presName="spaceBetweenRectangles" presStyleCnt="0"/>
      <dgm:spPr/>
    </dgm:pt>
    <dgm:pt modelId="{8DBC827B-BA54-4B25-9484-699AC347E5CD}" type="pres">
      <dgm:prSet presAssocID="{C1BFDFFF-6D38-4198-B7CF-88D951BCAFBA}" presName="parentLin" presStyleCnt="0"/>
      <dgm:spPr/>
    </dgm:pt>
    <dgm:pt modelId="{05136487-38A1-4B38-AF19-487A36D53DD3}" type="pres">
      <dgm:prSet presAssocID="{C1BFDFFF-6D38-4198-B7CF-88D951BCAFBA}" presName="parentLeftMargin" presStyleLbl="node1" presStyleIdx="0" presStyleCnt="3"/>
      <dgm:spPr/>
    </dgm:pt>
    <dgm:pt modelId="{55CE38DE-6672-4588-B3CA-7C07DA4B60DB}" type="pres">
      <dgm:prSet presAssocID="{C1BFDFFF-6D38-4198-B7CF-88D951BCAF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E4F2A2-8F1D-45CA-B802-886376F783E8}" type="pres">
      <dgm:prSet presAssocID="{C1BFDFFF-6D38-4198-B7CF-88D951BCAFBA}" presName="negativeSpace" presStyleCnt="0"/>
      <dgm:spPr/>
    </dgm:pt>
    <dgm:pt modelId="{8FD1FB98-CA49-48C0-AE60-AFB199658748}" type="pres">
      <dgm:prSet presAssocID="{C1BFDFFF-6D38-4198-B7CF-88D951BCAFBA}" presName="childText" presStyleLbl="conFgAcc1" presStyleIdx="1" presStyleCnt="3">
        <dgm:presLayoutVars>
          <dgm:bulletEnabled val="1"/>
        </dgm:presLayoutVars>
      </dgm:prSet>
      <dgm:spPr/>
    </dgm:pt>
    <dgm:pt modelId="{522971DF-97A5-4EC7-B01C-04F80F287EED}" type="pres">
      <dgm:prSet presAssocID="{4E5B8402-D20C-4C77-8131-15D4FC38631B}" presName="spaceBetweenRectangles" presStyleCnt="0"/>
      <dgm:spPr/>
    </dgm:pt>
    <dgm:pt modelId="{E4C61D84-43B8-4152-9BFD-E533F809FD5D}" type="pres">
      <dgm:prSet presAssocID="{3D71DC99-84FE-4E6A-B540-1BCCF54DFF84}" presName="parentLin" presStyleCnt="0"/>
      <dgm:spPr/>
    </dgm:pt>
    <dgm:pt modelId="{D9FD5349-CC41-474D-B893-D04E1E7C8510}" type="pres">
      <dgm:prSet presAssocID="{3D71DC99-84FE-4E6A-B540-1BCCF54DFF84}" presName="parentLeftMargin" presStyleLbl="node1" presStyleIdx="1" presStyleCnt="3"/>
      <dgm:spPr/>
    </dgm:pt>
    <dgm:pt modelId="{425B68AC-738B-47A4-BD98-FC67E704ACE3}" type="pres">
      <dgm:prSet presAssocID="{3D71DC99-84FE-4E6A-B540-1BCCF54DFF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E5323B-D2BB-4B53-ACFB-924D0E4CCA40}" type="pres">
      <dgm:prSet presAssocID="{3D71DC99-84FE-4E6A-B540-1BCCF54DFF84}" presName="negativeSpace" presStyleCnt="0"/>
      <dgm:spPr/>
    </dgm:pt>
    <dgm:pt modelId="{F491348B-7804-4DBB-BE11-DEDA0A2CE82A}" type="pres">
      <dgm:prSet presAssocID="{3D71DC99-84FE-4E6A-B540-1BCCF54DFF8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814A10A-C909-40CD-9B5B-FE92D34613C2}" type="presOf" srcId="{6CB8E6D6-B849-439E-BBB3-6A4D58B45B56}" destId="{30C248C6-9526-47F8-9F95-75F2EEECAE5C}" srcOrd="0" destOrd="0" presId="urn:microsoft.com/office/officeart/2005/8/layout/list1"/>
    <dgm:cxn modelId="{4A1EC11A-D162-40B4-805A-8E2A6564B44E}" type="presOf" srcId="{2F0F85EF-28B2-443D-9482-70CD883FF485}" destId="{FC7CF4BD-5A06-46EB-8965-DC988352DAEA}" srcOrd="0" destOrd="0" presId="urn:microsoft.com/office/officeart/2005/8/layout/list1"/>
    <dgm:cxn modelId="{B34BE61F-40EC-408F-A57B-D76328CFA389}" type="presOf" srcId="{BB730E0E-9D9F-4EEA-87CD-60007EDBD7AA}" destId="{F2816126-AA98-4312-B0A5-E234E1BBCFD3}" srcOrd="0" destOrd="1" presId="urn:microsoft.com/office/officeart/2005/8/layout/list1"/>
    <dgm:cxn modelId="{1F38522F-08D0-47EA-8640-ED205100E269}" type="presOf" srcId="{6CB8E6D6-B849-439E-BBB3-6A4D58B45B56}" destId="{2B021D18-3961-494D-AB01-CD64725296EB}" srcOrd="1" destOrd="0" presId="urn:microsoft.com/office/officeart/2005/8/layout/list1"/>
    <dgm:cxn modelId="{B2659F37-44D0-4A1D-9992-E6332DE0B5DA}" type="presOf" srcId="{C1BFDFFF-6D38-4198-B7CF-88D951BCAFBA}" destId="{05136487-38A1-4B38-AF19-487A36D53DD3}" srcOrd="0" destOrd="0" presId="urn:microsoft.com/office/officeart/2005/8/layout/list1"/>
    <dgm:cxn modelId="{FB6D1E5D-9701-4BDF-9C76-170328826BB1}" type="presOf" srcId="{2ED363BB-05A4-47D2-ABB4-D6012FB7257B}" destId="{F491348B-7804-4DBB-BE11-DEDA0A2CE82A}" srcOrd="0" destOrd="0" presId="urn:microsoft.com/office/officeart/2005/8/layout/list1"/>
    <dgm:cxn modelId="{4FAB1664-97B5-4356-A049-BA573004BB59}" type="presOf" srcId="{0003A05A-4AD2-4A4C-AAA9-C53B6D193DF7}" destId="{8FD1FB98-CA49-48C0-AE60-AFB199658748}" srcOrd="0" destOrd="0" presId="urn:microsoft.com/office/officeart/2005/8/layout/list1"/>
    <dgm:cxn modelId="{B6D26272-4B51-4563-99DE-4C2243B15261}" srcId="{C1BFDFFF-6D38-4198-B7CF-88D951BCAFBA}" destId="{0003A05A-4AD2-4A4C-AAA9-C53B6D193DF7}" srcOrd="0" destOrd="0" parTransId="{5C0366B9-56B9-4C97-899D-6EE9C3A12BA3}" sibTransId="{EBD3D0FF-BF7C-40D0-9896-ECBF94DEE9E8}"/>
    <dgm:cxn modelId="{053F0958-3E58-4D02-B5F2-6E0F2EABF931}" srcId="{6CB8E6D6-B849-439E-BBB3-6A4D58B45B56}" destId="{BB730E0E-9D9F-4EEA-87CD-60007EDBD7AA}" srcOrd="1" destOrd="0" parTransId="{B1A71424-C39A-47E4-A4F4-55FA5C4834BC}" sibTransId="{8E0EAEAB-D6FF-430E-A757-2D60FF4C90FE}"/>
    <dgm:cxn modelId="{E384077D-8920-4EE9-9472-7DD43DA0DBC0}" srcId="{C1BFDFFF-6D38-4198-B7CF-88D951BCAFBA}" destId="{2E5B23CA-8064-4A07-9275-D99305719AE2}" srcOrd="1" destOrd="0" parTransId="{5E7A8E27-AFA4-4A5D-B94E-86FF463CD837}" sibTransId="{6A222E52-27E1-4355-A48F-826765C57D3D}"/>
    <dgm:cxn modelId="{4B448491-E2BE-44C8-B7D3-978A3E5EFF0B}" type="presOf" srcId="{2E5B23CA-8064-4A07-9275-D99305719AE2}" destId="{8FD1FB98-CA49-48C0-AE60-AFB199658748}" srcOrd="0" destOrd="1" presId="urn:microsoft.com/office/officeart/2005/8/layout/list1"/>
    <dgm:cxn modelId="{5A151099-AA5D-4B6F-B1F3-97F7FD8D689D}" srcId="{6CB8E6D6-B849-439E-BBB3-6A4D58B45B56}" destId="{61650949-7EAA-4308-893F-E490E2CDA018}" srcOrd="0" destOrd="0" parTransId="{6702C88C-056B-4C2F-B07F-25E7B7C5B46F}" sibTransId="{BE54682C-1EFD-4DFA-BB3C-77F2CF104855}"/>
    <dgm:cxn modelId="{3301EAB8-B534-49E7-A131-8028499F02BD}" type="presOf" srcId="{61650949-7EAA-4308-893F-E490E2CDA018}" destId="{F2816126-AA98-4312-B0A5-E234E1BBCFD3}" srcOrd="0" destOrd="0" presId="urn:microsoft.com/office/officeart/2005/8/layout/list1"/>
    <dgm:cxn modelId="{1EF3E0BA-61D7-483F-A417-70072804B6FA}" srcId="{2F0F85EF-28B2-443D-9482-70CD883FF485}" destId="{C1BFDFFF-6D38-4198-B7CF-88D951BCAFBA}" srcOrd="1" destOrd="0" parTransId="{AFB367E9-38E4-40F6-866F-0A2A666BD443}" sibTransId="{4E5B8402-D20C-4C77-8131-15D4FC38631B}"/>
    <dgm:cxn modelId="{3CEF7BDD-2231-4A07-AD64-784FB830F137}" srcId="{2F0F85EF-28B2-443D-9482-70CD883FF485}" destId="{6CB8E6D6-B849-439E-BBB3-6A4D58B45B56}" srcOrd="0" destOrd="0" parTransId="{898B4D7A-2069-4CD6-AB2F-AAED6C896717}" sibTransId="{2735A1E3-40A9-4121-A92F-327B031E5FE5}"/>
    <dgm:cxn modelId="{16E700E7-37EA-4094-A5FD-CD727FDE31F5}" type="presOf" srcId="{3D71DC99-84FE-4E6A-B540-1BCCF54DFF84}" destId="{425B68AC-738B-47A4-BD98-FC67E704ACE3}" srcOrd="1" destOrd="0" presId="urn:microsoft.com/office/officeart/2005/8/layout/list1"/>
    <dgm:cxn modelId="{9B2565EA-E993-4EE6-95DF-248948AFB3B2}" srcId="{2F0F85EF-28B2-443D-9482-70CD883FF485}" destId="{3D71DC99-84FE-4E6A-B540-1BCCF54DFF84}" srcOrd="2" destOrd="0" parTransId="{A44A2892-0AA5-4B5F-999C-ADF0EA9D2FBA}" sibTransId="{1A145697-916A-4E4A-936E-89415E5EDD13}"/>
    <dgm:cxn modelId="{AAEB67EE-E109-4362-9E65-106BE388D857}" type="presOf" srcId="{3D71DC99-84FE-4E6A-B540-1BCCF54DFF84}" destId="{D9FD5349-CC41-474D-B893-D04E1E7C8510}" srcOrd="0" destOrd="0" presId="urn:microsoft.com/office/officeart/2005/8/layout/list1"/>
    <dgm:cxn modelId="{9D0169EE-7A35-4859-971B-AFA79E9B2C52}" srcId="{3D71DC99-84FE-4E6A-B540-1BCCF54DFF84}" destId="{2ED363BB-05A4-47D2-ABB4-D6012FB7257B}" srcOrd="0" destOrd="0" parTransId="{77542B9E-6D31-4828-84F8-4BCCF950E9EE}" sibTransId="{74610734-9261-40F0-8CEA-56CE3E528005}"/>
    <dgm:cxn modelId="{EA8726F8-D393-461F-AEB0-6703951D8835}" type="presOf" srcId="{C1BFDFFF-6D38-4198-B7CF-88D951BCAFBA}" destId="{55CE38DE-6672-4588-B3CA-7C07DA4B60DB}" srcOrd="1" destOrd="0" presId="urn:microsoft.com/office/officeart/2005/8/layout/list1"/>
    <dgm:cxn modelId="{1E67C0A5-327C-4D31-8F1C-83E9E522D4FF}" type="presParOf" srcId="{FC7CF4BD-5A06-46EB-8965-DC988352DAEA}" destId="{6F886965-BD35-4771-9260-1AC5B3C340E9}" srcOrd="0" destOrd="0" presId="urn:microsoft.com/office/officeart/2005/8/layout/list1"/>
    <dgm:cxn modelId="{7AED5D22-2BC5-4E17-8C34-6418F9D3D7C2}" type="presParOf" srcId="{6F886965-BD35-4771-9260-1AC5B3C340E9}" destId="{30C248C6-9526-47F8-9F95-75F2EEECAE5C}" srcOrd="0" destOrd="0" presId="urn:microsoft.com/office/officeart/2005/8/layout/list1"/>
    <dgm:cxn modelId="{8A783307-7891-45AD-A414-2E22A173FFE1}" type="presParOf" srcId="{6F886965-BD35-4771-9260-1AC5B3C340E9}" destId="{2B021D18-3961-494D-AB01-CD64725296EB}" srcOrd="1" destOrd="0" presId="urn:microsoft.com/office/officeart/2005/8/layout/list1"/>
    <dgm:cxn modelId="{8F69B2A4-A3E5-4947-BF9F-8E80112FC979}" type="presParOf" srcId="{FC7CF4BD-5A06-46EB-8965-DC988352DAEA}" destId="{0D59ADAB-5038-443F-BDDD-30C06278E451}" srcOrd="1" destOrd="0" presId="urn:microsoft.com/office/officeart/2005/8/layout/list1"/>
    <dgm:cxn modelId="{5BBBB4A0-2682-4812-B406-AC0BCE1F7124}" type="presParOf" srcId="{FC7CF4BD-5A06-46EB-8965-DC988352DAEA}" destId="{F2816126-AA98-4312-B0A5-E234E1BBCFD3}" srcOrd="2" destOrd="0" presId="urn:microsoft.com/office/officeart/2005/8/layout/list1"/>
    <dgm:cxn modelId="{BE0FFA56-A6FA-4FFD-908A-8E4EEC55FFB6}" type="presParOf" srcId="{FC7CF4BD-5A06-46EB-8965-DC988352DAEA}" destId="{90423EBD-A507-40EA-BA58-7ACFDFCF6FDC}" srcOrd="3" destOrd="0" presId="urn:microsoft.com/office/officeart/2005/8/layout/list1"/>
    <dgm:cxn modelId="{15C48F20-21AA-46C0-BAFB-2967ED03CCD4}" type="presParOf" srcId="{FC7CF4BD-5A06-46EB-8965-DC988352DAEA}" destId="{8DBC827B-BA54-4B25-9484-699AC347E5CD}" srcOrd="4" destOrd="0" presId="urn:microsoft.com/office/officeart/2005/8/layout/list1"/>
    <dgm:cxn modelId="{355436A8-F4E9-4EA0-B920-13E0A2B9195E}" type="presParOf" srcId="{8DBC827B-BA54-4B25-9484-699AC347E5CD}" destId="{05136487-38A1-4B38-AF19-487A36D53DD3}" srcOrd="0" destOrd="0" presId="urn:microsoft.com/office/officeart/2005/8/layout/list1"/>
    <dgm:cxn modelId="{146EAB99-C5E3-42BD-ADF7-27E2AD5FE45A}" type="presParOf" srcId="{8DBC827B-BA54-4B25-9484-699AC347E5CD}" destId="{55CE38DE-6672-4588-B3CA-7C07DA4B60DB}" srcOrd="1" destOrd="0" presId="urn:microsoft.com/office/officeart/2005/8/layout/list1"/>
    <dgm:cxn modelId="{B9B5C725-1CEC-41F7-93D4-533D3F822A1F}" type="presParOf" srcId="{FC7CF4BD-5A06-46EB-8965-DC988352DAEA}" destId="{69E4F2A2-8F1D-45CA-B802-886376F783E8}" srcOrd="5" destOrd="0" presId="urn:microsoft.com/office/officeart/2005/8/layout/list1"/>
    <dgm:cxn modelId="{F20FB00C-7509-452A-A4F8-09548A131B81}" type="presParOf" srcId="{FC7CF4BD-5A06-46EB-8965-DC988352DAEA}" destId="{8FD1FB98-CA49-48C0-AE60-AFB199658748}" srcOrd="6" destOrd="0" presId="urn:microsoft.com/office/officeart/2005/8/layout/list1"/>
    <dgm:cxn modelId="{6D8E871B-6F65-4884-8046-23452256F783}" type="presParOf" srcId="{FC7CF4BD-5A06-46EB-8965-DC988352DAEA}" destId="{522971DF-97A5-4EC7-B01C-04F80F287EED}" srcOrd="7" destOrd="0" presId="urn:microsoft.com/office/officeart/2005/8/layout/list1"/>
    <dgm:cxn modelId="{86A30756-B1B4-4951-9229-60173E11BF19}" type="presParOf" srcId="{FC7CF4BD-5A06-46EB-8965-DC988352DAEA}" destId="{E4C61D84-43B8-4152-9BFD-E533F809FD5D}" srcOrd="8" destOrd="0" presId="urn:microsoft.com/office/officeart/2005/8/layout/list1"/>
    <dgm:cxn modelId="{33CCF734-86FC-4CEB-94F4-BE2EA5B35C3C}" type="presParOf" srcId="{E4C61D84-43B8-4152-9BFD-E533F809FD5D}" destId="{D9FD5349-CC41-474D-B893-D04E1E7C8510}" srcOrd="0" destOrd="0" presId="urn:microsoft.com/office/officeart/2005/8/layout/list1"/>
    <dgm:cxn modelId="{43E7CCE7-CC27-4EF9-AA35-D1C837067850}" type="presParOf" srcId="{E4C61D84-43B8-4152-9BFD-E533F809FD5D}" destId="{425B68AC-738B-47A4-BD98-FC67E704ACE3}" srcOrd="1" destOrd="0" presId="urn:microsoft.com/office/officeart/2005/8/layout/list1"/>
    <dgm:cxn modelId="{98346FEF-9F49-4AAA-9F15-CC155B28A885}" type="presParOf" srcId="{FC7CF4BD-5A06-46EB-8965-DC988352DAEA}" destId="{7EE5323B-D2BB-4B53-ACFB-924D0E4CCA40}" srcOrd="9" destOrd="0" presId="urn:microsoft.com/office/officeart/2005/8/layout/list1"/>
    <dgm:cxn modelId="{ADEC74AC-AEEB-42AB-9182-7CC842CC688B}" type="presParOf" srcId="{FC7CF4BD-5A06-46EB-8965-DC988352DAEA}" destId="{F491348B-7804-4DBB-BE11-DEDA0A2CE82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BA9627-41F9-4BA8-8F7B-5E969F3C317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4FD688-311E-4930-8C6A-639911230090}">
      <dgm:prSet/>
      <dgm:spPr/>
      <dgm:t>
        <a:bodyPr/>
        <a:lstStyle/>
        <a:p>
          <a:r>
            <a:rPr lang="en-US"/>
            <a:t>Frequency</a:t>
          </a:r>
        </a:p>
      </dgm:t>
    </dgm:pt>
    <dgm:pt modelId="{04B54DC6-201D-4DCF-94D1-77C296188ECD}" type="parTrans" cxnId="{4A92FA4A-343D-4875-AE5A-0A6CA70DC324}">
      <dgm:prSet/>
      <dgm:spPr/>
      <dgm:t>
        <a:bodyPr/>
        <a:lstStyle/>
        <a:p>
          <a:endParaRPr lang="en-US"/>
        </a:p>
      </dgm:t>
    </dgm:pt>
    <dgm:pt modelId="{BB455E35-0F28-4AC7-A3C6-C083B01B45BA}" type="sibTrans" cxnId="{4A92FA4A-343D-4875-AE5A-0A6CA70DC324}">
      <dgm:prSet/>
      <dgm:spPr/>
      <dgm:t>
        <a:bodyPr/>
        <a:lstStyle/>
        <a:p>
          <a:endParaRPr lang="en-US"/>
        </a:p>
      </dgm:t>
    </dgm:pt>
    <dgm:pt modelId="{64F2C91E-D65C-4326-A8D6-A14E47250344}">
      <dgm:prSet/>
      <dgm:spPr/>
      <dgm:t>
        <a:bodyPr/>
        <a:lstStyle/>
        <a:p>
          <a:r>
            <a:rPr lang="en-US"/>
            <a:t>Annually</a:t>
          </a:r>
        </a:p>
      </dgm:t>
    </dgm:pt>
    <dgm:pt modelId="{4BEC337C-0276-4CB3-A2E1-C0A9516E00FD}" type="parTrans" cxnId="{8AD7D032-3584-42C2-AB55-E6D5C1B5FAB2}">
      <dgm:prSet/>
      <dgm:spPr/>
      <dgm:t>
        <a:bodyPr/>
        <a:lstStyle/>
        <a:p>
          <a:endParaRPr lang="en-US"/>
        </a:p>
      </dgm:t>
    </dgm:pt>
    <dgm:pt modelId="{29BCC292-059B-4BC8-897F-90812B8A7302}" type="sibTrans" cxnId="{8AD7D032-3584-42C2-AB55-E6D5C1B5FAB2}">
      <dgm:prSet/>
      <dgm:spPr/>
      <dgm:t>
        <a:bodyPr/>
        <a:lstStyle/>
        <a:p>
          <a:endParaRPr lang="en-US"/>
        </a:p>
      </dgm:t>
    </dgm:pt>
    <dgm:pt modelId="{D3C7A079-0CED-46C0-9E08-EF6DE891B969}">
      <dgm:prSet/>
      <dgm:spPr/>
      <dgm:t>
        <a:bodyPr/>
        <a:lstStyle/>
        <a:p>
          <a:r>
            <a:rPr lang="en-US"/>
            <a:t>Reports</a:t>
          </a:r>
        </a:p>
      </dgm:t>
    </dgm:pt>
    <dgm:pt modelId="{BB3913F1-E5D7-4BC6-A993-0462181EDB4D}" type="parTrans" cxnId="{40B376A6-9337-43D0-8EEA-CF88A6DA12CB}">
      <dgm:prSet/>
      <dgm:spPr/>
      <dgm:t>
        <a:bodyPr/>
        <a:lstStyle/>
        <a:p>
          <a:endParaRPr lang="en-US"/>
        </a:p>
      </dgm:t>
    </dgm:pt>
    <dgm:pt modelId="{433DB764-CB84-40C9-AB36-55A440BC35FE}" type="sibTrans" cxnId="{40B376A6-9337-43D0-8EEA-CF88A6DA12CB}">
      <dgm:prSet/>
      <dgm:spPr/>
      <dgm:t>
        <a:bodyPr/>
        <a:lstStyle/>
        <a:p>
          <a:endParaRPr lang="en-US"/>
        </a:p>
      </dgm:t>
    </dgm:pt>
    <dgm:pt modelId="{D63D2A46-1706-4696-A886-D00C6B5738F0}">
      <dgm:prSet/>
      <dgm:spPr/>
      <dgm:t>
        <a:bodyPr/>
        <a:lstStyle/>
        <a:p>
          <a:r>
            <a:rPr lang="en-US"/>
            <a:t>Depends on the type of pen test</a:t>
          </a:r>
        </a:p>
      </dgm:t>
    </dgm:pt>
    <dgm:pt modelId="{C333BC78-4E76-498C-A813-49666425A62C}" type="parTrans" cxnId="{BFAD29D4-B5E1-45C3-BF7D-13455A5518A7}">
      <dgm:prSet/>
      <dgm:spPr/>
      <dgm:t>
        <a:bodyPr/>
        <a:lstStyle/>
        <a:p>
          <a:endParaRPr lang="en-US"/>
        </a:p>
      </dgm:t>
    </dgm:pt>
    <dgm:pt modelId="{673E0D8E-C0E6-4E4B-A9E3-2073D42591C0}" type="sibTrans" cxnId="{BFAD29D4-B5E1-45C3-BF7D-13455A5518A7}">
      <dgm:prSet/>
      <dgm:spPr/>
      <dgm:t>
        <a:bodyPr/>
        <a:lstStyle/>
        <a:p>
          <a:endParaRPr lang="en-US"/>
        </a:p>
      </dgm:t>
    </dgm:pt>
    <dgm:pt modelId="{786DD3C9-D3B7-4A76-9A8A-F51643ECD42B}">
      <dgm:prSet/>
      <dgm:spPr/>
      <dgm:t>
        <a:bodyPr/>
        <a:lstStyle/>
        <a:p>
          <a:r>
            <a:rPr lang="en-US"/>
            <a:t>Focus</a:t>
          </a:r>
        </a:p>
      </dgm:t>
    </dgm:pt>
    <dgm:pt modelId="{95D36506-1CF6-4974-AA0B-F59A5F78A60F}" type="parTrans" cxnId="{7D6F211E-ECC9-40B7-88AB-380D9D0D70E3}">
      <dgm:prSet/>
      <dgm:spPr/>
      <dgm:t>
        <a:bodyPr/>
        <a:lstStyle/>
        <a:p>
          <a:endParaRPr lang="en-US"/>
        </a:p>
      </dgm:t>
    </dgm:pt>
    <dgm:pt modelId="{7E9B1D00-EAE8-46B2-8371-8722BA280B7E}" type="sibTrans" cxnId="{7D6F211E-ECC9-40B7-88AB-380D9D0D70E3}">
      <dgm:prSet/>
      <dgm:spPr/>
      <dgm:t>
        <a:bodyPr/>
        <a:lstStyle/>
        <a:p>
          <a:endParaRPr lang="en-US"/>
        </a:p>
      </dgm:t>
    </dgm:pt>
    <dgm:pt modelId="{14D1AAD9-1D17-4090-B4E6-C802319D9D91}">
      <dgm:prSet/>
      <dgm:spPr/>
      <dgm:t>
        <a:bodyPr/>
        <a:lstStyle/>
        <a:p>
          <a:r>
            <a:rPr lang="en-US"/>
            <a:t>Discovers known (and possibly unknown) exploitable weaknesses in normal business processes</a:t>
          </a:r>
        </a:p>
      </dgm:t>
    </dgm:pt>
    <dgm:pt modelId="{F809B0BD-1292-4A32-B576-EBE99AC413D6}" type="parTrans" cxnId="{78B3CFC3-4545-47B2-ACA6-0A99F0E3A290}">
      <dgm:prSet/>
      <dgm:spPr/>
      <dgm:t>
        <a:bodyPr/>
        <a:lstStyle/>
        <a:p>
          <a:endParaRPr lang="en-US"/>
        </a:p>
      </dgm:t>
    </dgm:pt>
    <dgm:pt modelId="{A75A477B-45D3-4C93-AFAD-AD8D9EF758DD}" type="sibTrans" cxnId="{78B3CFC3-4545-47B2-ACA6-0A99F0E3A290}">
      <dgm:prSet/>
      <dgm:spPr/>
      <dgm:t>
        <a:bodyPr/>
        <a:lstStyle/>
        <a:p>
          <a:endParaRPr lang="en-US"/>
        </a:p>
      </dgm:t>
    </dgm:pt>
    <dgm:pt modelId="{3AB382D1-2E29-4A92-A501-B5317A4BA8DC}">
      <dgm:prSet/>
      <dgm:spPr/>
      <dgm:t>
        <a:bodyPr/>
        <a:lstStyle/>
        <a:p>
          <a:r>
            <a:rPr lang="en-US"/>
            <a:t>Performed By</a:t>
          </a:r>
        </a:p>
      </dgm:t>
    </dgm:pt>
    <dgm:pt modelId="{49ACE8FD-8C45-4CDB-B6F7-F1A065FFC4F5}" type="parTrans" cxnId="{A0FEB3D6-1D2D-4B55-BED7-6D13302AE237}">
      <dgm:prSet/>
      <dgm:spPr/>
      <dgm:t>
        <a:bodyPr/>
        <a:lstStyle/>
        <a:p>
          <a:endParaRPr lang="en-US"/>
        </a:p>
      </dgm:t>
    </dgm:pt>
    <dgm:pt modelId="{D10A3DE1-4F4F-4AAE-B7C0-309A313FE4E3}" type="sibTrans" cxnId="{A0FEB3D6-1D2D-4B55-BED7-6D13302AE237}">
      <dgm:prSet/>
      <dgm:spPr/>
      <dgm:t>
        <a:bodyPr/>
        <a:lstStyle/>
        <a:p>
          <a:endParaRPr lang="en-US"/>
        </a:p>
      </dgm:t>
    </dgm:pt>
    <dgm:pt modelId="{C5C340AF-8741-4B1D-806A-CF28C23794FA}">
      <dgm:prSet/>
      <dgm:spPr/>
      <dgm:t>
        <a:bodyPr/>
        <a:lstStyle/>
        <a:p>
          <a:r>
            <a:rPr lang="en-US"/>
            <a:t>Best to use a third party service</a:t>
          </a:r>
        </a:p>
      </dgm:t>
    </dgm:pt>
    <dgm:pt modelId="{86FE89AE-BEDD-4665-9AD1-0FF582950993}" type="parTrans" cxnId="{19A1D21B-04B3-4B11-8B83-CB5F4E229877}">
      <dgm:prSet/>
      <dgm:spPr/>
      <dgm:t>
        <a:bodyPr/>
        <a:lstStyle/>
        <a:p>
          <a:endParaRPr lang="en-US"/>
        </a:p>
      </dgm:t>
    </dgm:pt>
    <dgm:pt modelId="{40C1256C-7AA2-4826-8A8B-AA3EFC17BE26}" type="sibTrans" cxnId="{19A1D21B-04B3-4B11-8B83-CB5F4E229877}">
      <dgm:prSet/>
      <dgm:spPr/>
      <dgm:t>
        <a:bodyPr/>
        <a:lstStyle/>
        <a:p>
          <a:endParaRPr lang="en-US"/>
        </a:p>
      </dgm:t>
    </dgm:pt>
    <dgm:pt modelId="{C206884D-7A9B-4E49-BFCD-EE068DBDA47B}">
      <dgm:prSet/>
      <dgm:spPr/>
      <dgm:t>
        <a:bodyPr/>
        <a:lstStyle/>
        <a:p>
          <a:r>
            <a:rPr lang="en-US"/>
            <a:t>Value</a:t>
          </a:r>
        </a:p>
      </dgm:t>
    </dgm:pt>
    <dgm:pt modelId="{1852D79F-DD5F-4DF3-BB3D-37162AFA59E8}" type="parTrans" cxnId="{590D50EF-E57F-45B8-AFA3-A0DE6B64127F}">
      <dgm:prSet/>
      <dgm:spPr/>
      <dgm:t>
        <a:bodyPr/>
        <a:lstStyle/>
        <a:p>
          <a:endParaRPr lang="en-US"/>
        </a:p>
      </dgm:t>
    </dgm:pt>
    <dgm:pt modelId="{87943F8E-9EF0-47F6-9C70-0427D69D2A45}" type="sibTrans" cxnId="{590D50EF-E57F-45B8-AFA3-A0DE6B64127F}">
      <dgm:prSet/>
      <dgm:spPr/>
      <dgm:t>
        <a:bodyPr/>
        <a:lstStyle/>
        <a:p>
          <a:endParaRPr lang="en-US"/>
        </a:p>
      </dgm:t>
    </dgm:pt>
    <dgm:pt modelId="{268F8828-4989-4BA5-8A1A-A7D3EF45B26C}">
      <dgm:prSet/>
      <dgm:spPr/>
      <dgm:t>
        <a:bodyPr/>
        <a:lstStyle/>
        <a:p>
          <a:r>
            <a:rPr lang="en-US" dirty="0"/>
            <a:t>Detects possible vulnerabilities that could be exploited, tests the blue team, and business impact</a:t>
          </a:r>
        </a:p>
      </dgm:t>
    </dgm:pt>
    <dgm:pt modelId="{2B12AC9A-92E1-4E54-BBC5-91C8DB3A187D}" type="parTrans" cxnId="{514451EA-1903-4C40-B052-525946B6A614}">
      <dgm:prSet/>
      <dgm:spPr/>
      <dgm:t>
        <a:bodyPr/>
        <a:lstStyle/>
        <a:p>
          <a:endParaRPr lang="en-US"/>
        </a:p>
      </dgm:t>
    </dgm:pt>
    <dgm:pt modelId="{2BC21477-9AF7-4456-87CE-B765007435B6}" type="sibTrans" cxnId="{514451EA-1903-4C40-B052-525946B6A614}">
      <dgm:prSet/>
      <dgm:spPr/>
      <dgm:t>
        <a:bodyPr/>
        <a:lstStyle/>
        <a:p>
          <a:endParaRPr lang="en-US"/>
        </a:p>
      </dgm:t>
    </dgm:pt>
    <dgm:pt modelId="{2743727B-0EBB-4D4C-927F-AC9988DEE504}" type="pres">
      <dgm:prSet presAssocID="{48BA9627-41F9-4BA8-8F7B-5E969F3C317A}" presName="linear" presStyleCnt="0">
        <dgm:presLayoutVars>
          <dgm:dir/>
          <dgm:animLvl val="lvl"/>
          <dgm:resizeHandles val="exact"/>
        </dgm:presLayoutVars>
      </dgm:prSet>
      <dgm:spPr/>
    </dgm:pt>
    <dgm:pt modelId="{0532B7AC-FFF0-4EFB-B58A-F9B9426F241B}" type="pres">
      <dgm:prSet presAssocID="{A34FD688-311E-4930-8C6A-639911230090}" presName="parentLin" presStyleCnt="0"/>
      <dgm:spPr/>
    </dgm:pt>
    <dgm:pt modelId="{19557897-5853-4D3C-B5EB-85C723813959}" type="pres">
      <dgm:prSet presAssocID="{A34FD688-311E-4930-8C6A-639911230090}" presName="parentLeftMargin" presStyleLbl="node1" presStyleIdx="0" presStyleCnt="5"/>
      <dgm:spPr/>
    </dgm:pt>
    <dgm:pt modelId="{CF2A14EC-1562-4BAD-B25A-68F774525CA9}" type="pres">
      <dgm:prSet presAssocID="{A34FD688-311E-4930-8C6A-6399112300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32C1E7-DD86-4E2D-A9C5-16763D6A2420}" type="pres">
      <dgm:prSet presAssocID="{A34FD688-311E-4930-8C6A-639911230090}" presName="negativeSpace" presStyleCnt="0"/>
      <dgm:spPr/>
    </dgm:pt>
    <dgm:pt modelId="{1FCBEC29-EB9B-4023-A09C-EB8C0D3883DC}" type="pres">
      <dgm:prSet presAssocID="{A34FD688-311E-4930-8C6A-639911230090}" presName="childText" presStyleLbl="conFgAcc1" presStyleIdx="0" presStyleCnt="5">
        <dgm:presLayoutVars>
          <dgm:bulletEnabled val="1"/>
        </dgm:presLayoutVars>
      </dgm:prSet>
      <dgm:spPr/>
    </dgm:pt>
    <dgm:pt modelId="{E5C62531-CEDC-4663-AC1A-0266C636D20E}" type="pres">
      <dgm:prSet presAssocID="{BB455E35-0F28-4AC7-A3C6-C083B01B45BA}" presName="spaceBetweenRectangles" presStyleCnt="0"/>
      <dgm:spPr/>
    </dgm:pt>
    <dgm:pt modelId="{86F83F4E-9F29-45E6-AFE5-DB13FD1E712D}" type="pres">
      <dgm:prSet presAssocID="{D3C7A079-0CED-46C0-9E08-EF6DE891B969}" presName="parentLin" presStyleCnt="0"/>
      <dgm:spPr/>
    </dgm:pt>
    <dgm:pt modelId="{642A7C6D-DE9A-44A4-B6A1-5DF231509FE2}" type="pres">
      <dgm:prSet presAssocID="{D3C7A079-0CED-46C0-9E08-EF6DE891B969}" presName="parentLeftMargin" presStyleLbl="node1" presStyleIdx="0" presStyleCnt="5"/>
      <dgm:spPr/>
    </dgm:pt>
    <dgm:pt modelId="{99019A27-BF3B-4B2C-81EE-80EA79BC3138}" type="pres">
      <dgm:prSet presAssocID="{D3C7A079-0CED-46C0-9E08-EF6DE891B9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508DD8-E78E-425C-B620-7F4204EDBF31}" type="pres">
      <dgm:prSet presAssocID="{D3C7A079-0CED-46C0-9E08-EF6DE891B969}" presName="negativeSpace" presStyleCnt="0"/>
      <dgm:spPr/>
    </dgm:pt>
    <dgm:pt modelId="{10A1E782-3650-4BD4-B08C-3F463F4150A9}" type="pres">
      <dgm:prSet presAssocID="{D3C7A079-0CED-46C0-9E08-EF6DE891B969}" presName="childText" presStyleLbl="conFgAcc1" presStyleIdx="1" presStyleCnt="5">
        <dgm:presLayoutVars>
          <dgm:bulletEnabled val="1"/>
        </dgm:presLayoutVars>
      </dgm:prSet>
      <dgm:spPr/>
    </dgm:pt>
    <dgm:pt modelId="{AAD0D8CB-20D0-463C-BB93-5E022D585CFD}" type="pres">
      <dgm:prSet presAssocID="{433DB764-CB84-40C9-AB36-55A440BC35FE}" presName="spaceBetweenRectangles" presStyleCnt="0"/>
      <dgm:spPr/>
    </dgm:pt>
    <dgm:pt modelId="{BE458A79-0C1E-4909-BD95-43CAA788891D}" type="pres">
      <dgm:prSet presAssocID="{786DD3C9-D3B7-4A76-9A8A-F51643ECD42B}" presName="parentLin" presStyleCnt="0"/>
      <dgm:spPr/>
    </dgm:pt>
    <dgm:pt modelId="{75F9808E-AD65-4EB8-B651-6CB0209784E0}" type="pres">
      <dgm:prSet presAssocID="{786DD3C9-D3B7-4A76-9A8A-F51643ECD42B}" presName="parentLeftMargin" presStyleLbl="node1" presStyleIdx="1" presStyleCnt="5"/>
      <dgm:spPr/>
    </dgm:pt>
    <dgm:pt modelId="{F6512983-553B-4678-8F49-5CDF6D7147FF}" type="pres">
      <dgm:prSet presAssocID="{786DD3C9-D3B7-4A76-9A8A-F51643ECD42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55DB54-D029-402B-A77A-280F2F59C558}" type="pres">
      <dgm:prSet presAssocID="{786DD3C9-D3B7-4A76-9A8A-F51643ECD42B}" presName="negativeSpace" presStyleCnt="0"/>
      <dgm:spPr/>
    </dgm:pt>
    <dgm:pt modelId="{98B992C2-81F5-4D4F-B9D4-697AE4C02B17}" type="pres">
      <dgm:prSet presAssocID="{786DD3C9-D3B7-4A76-9A8A-F51643ECD42B}" presName="childText" presStyleLbl="conFgAcc1" presStyleIdx="2" presStyleCnt="5">
        <dgm:presLayoutVars>
          <dgm:bulletEnabled val="1"/>
        </dgm:presLayoutVars>
      </dgm:prSet>
      <dgm:spPr/>
    </dgm:pt>
    <dgm:pt modelId="{BA36B804-08FB-49FC-8F6C-A5584E599443}" type="pres">
      <dgm:prSet presAssocID="{7E9B1D00-EAE8-46B2-8371-8722BA280B7E}" presName="spaceBetweenRectangles" presStyleCnt="0"/>
      <dgm:spPr/>
    </dgm:pt>
    <dgm:pt modelId="{D9DD2636-8FD9-4A5E-9012-3787A64BFAA2}" type="pres">
      <dgm:prSet presAssocID="{3AB382D1-2E29-4A92-A501-B5317A4BA8DC}" presName="parentLin" presStyleCnt="0"/>
      <dgm:spPr/>
    </dgm:pt>
    <dgm:pt modelId="{164973B6-762E-4BF6-9093-B1F273F69EA3}" type="pres">
      <dgm:prSet presAssocID="{3AB382D1-2E29-4A92-A501-B5317A4BA8DC}" presName="parentLeftMargin" presStyleLbl="node1" presStyleIdx="2" presStyleCnt="5"/>
      <dgm:spPr/>
    </dgm:pt>
    <dgm:pt modelId="{F414DB04-F7F6-4E8C-BFAA-FA5AA15D3C4B}" type="pres">
      <dgm:prSet presAssocID="{3AB382D1-2E29-4A92-A501-B5317A4BA8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A404BE-132C-41C0-A472-8CC6443B3CD6}" type="pres">
      <dgm:prSet presAssocID="{3AB382D1-2E29-4A92-A501-B5317A4BA8DC}" presName="negativeSpace" presStyleCnt="0"/>
      <dgm:spPr/>
    </dgm:pt>
    <dgm:pt modelId="{4DE27632-708C-419A-BF02-3859FA2E13BC}" type="pres">
      <dgm:prSet presAssocID="{3AB382D1-2E29-4A92-A501-B5317A4BA8DC}" presName="childText" presStyleLbl="conFgAcc1" presStyleIdx="3" presStyleCnt="5">
        <dgm:presLayoutVars>
          <dgm:bulletEnabled val="1"/>
        </dgm:presLayoutVars>
      </dgm:prSet>
      <dgm:spPr/>
    </dgm:pt>
    <dgm:pt modelId="{28418DF6-FB1E-4BF7-A2C6-B2AA79E5AF10}" type="pres">
      <dgm:prSet presAssocID="{D10A3DE1-4F4F-4AAE-B7C0-309A313FE4E3}" presName="spaceBetweenRectangles" presStyleCnt="0"/>
      <dgm:spPr/>
    </dgm:pt>
    <dgm:pt modelId="{46A99783-69E9-4C29-B8FC-E5E40BC44A1C}" type="pres">
      <dgm:prSet presAssocID="{C206884D-7A9B-4E49-BFCD-EE068DBDA47B}" presName="parentLin" presStyleCnt="0"/>
      <dgm:spPr/>
    </dgm:pt>
    <dgm:pt modelId="{BB469A85-D6F6-4FBF-B00B-71247C9092A0}" type="pres">
      <dgm:prSet presAssocID="{C206884D-7A9B-4E49-BFCD-EE068DBDA47B}" presName="parentLeftMargin" presStyleLbl="node1" presStyleIdx="3" presStyleCnt="5"/>
      <dgm:spPr/>
    </dgm:pt>
    <dgm:pt modelId="{45671B20-3A82-4F52-BEC9-4AF9D8593039}" type="pres">
      <dgm:prSet presAssocID="{C206884D-7A9B-4E49-BFCD-EE068DBDA47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1676EE2-FCB6-4FDE-8DD7-A5A69816F592}" type="pres">
      <dgm:prSet presAssocID="{C206884D-7A9B-4E49-BFCD-EE068DBDA47B}" presName="negativeSpace" presStyleCnt="0"/>
      <dgm:spPr/>
    </dgm:pt>
    <dgm:pt modelId="{0100BE46-EE18-4257-BF3B-944C01F9A8EC}" type="pres">
      <dgm:prSet presAssocID="{C206884D-7A9B-4E49-BFCD-EE068DBDA47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9A1D21B-04B3-4B11-8B83-CB5F4E229877}" srcId="{3AB382D1-2E29-4A92-A501-B5317A4BA8DC}" destId="{C5C340AF-8741-4B1D-806A-CF28C23794FA}" srcOrd="0" destOrd="0" parTransId="{86FE89AE-BEDD-4665-9AD1-0FF582950993}" sibTransId="{40C1256C-7AA2-4826-8A8B-AA3EFC17BE26}"/>
    <dgm:cxn modelId="{7D6F211E-ECC9-40B7-88AB-380D9D0D70E3}" srcId="{48BA9627-41F9-4BA8-8F7B-5E969F3C317A}" destId="{786DD3C9-D3B7-4A76-9A8A-F51643ECD42B}" srcOrd="2" destOrd="0" parTransId="{95D36506-1CF6-4974-AA0B-F59A5F78A60F}" sibTransId="{7E9B1D00-EAE8-46B2-8371-8722BA280B7E}"/>
    <dgm:cxn modelId="{C4FE5225-FC7C-4DD3-95C6-1A8223D3E9EB}" type="presOf" srcId="{786DD3C9-D3B7-4A76-9A8A-F51643ECD42B}" destId="{75F9808E-AD65-4EB8-B651-6CB0209784E0}" srcOrd="0" destOrd="0" presId="urn:microsoft.com/office/officeart/2005/8/layout/list1"/>
    <dgm:cxn modelId="{8AD7D032-3584-42C2-AB55-E6D5C1B5FAB2}" srcId="{A34FD688-311E-4930-8C6A-639911230090}" destId="{64F2C91E-D65C-4326-A8D6-A14E47250344}" srcOrd="0" destOrd="0" parTransId="{4BEC337C-0276-4CB3-A2E1-C0A9516E00FD}" sibTransId="{29BCC292-059B-4BC8-897F-90812B8A7302}"/>
    <dgm:cxn modelId="{6905C835-704F-45E3-8057-6FD8533A2666}" type="presOf" srcId="{48BA9627-41F9-4BA8-8F7B-5E969F3C317A}" destId="{2743727B-0EBB-4D4C-927F-AC9988DEE504}" srcOrd="0" destOrd="0" presId="urn:microsoft.com/office/officeart/2005/8/layout/list1"/>
    <dgm:cxn modelId="{4A92FA4A-343D-4875-AE5A-0A6CA70DC324}" srcId="{48BA9627-41F9-4BA8-8F7B-5E969F3C317A}" destId="{A34FD688-311E-4930-8C6A-639911230090}" srcOrd="0" destOrd="0" parTransId="{04B54DC6-201D-4DCF-94D1-77C296188ECD}" sibTransId="{BB455E35-0F28-4AC7-A3C6-C083B01B45BA}"/>
    <dgm:cxn modelId="{0D249358-9503-44DF-815C-F2F95AF0F932}" type="presOf" srcId="{C206884D-7A9B-4E49-BFCD-EE068DBDA47B}" destId="{45671B20-3A82-4F52-BEC9-4AF9D8593039}" srcOrd="1" destOrd="0" presId="urn:microsoft.com/office/officeart/2005/8/layout/list1"/>
    <dgm:cxn modelId="{49469B7C-7FDD-40A8-ACF3-C4EB64883DEA}" type="presOf" srcId="{D3C7A079-0CED-46C0-9E08-EF6DE891B969}" destId="{642A7C6D-DE9A-44A4-B6A1-5DF231509FE2}" srcOrd="0" destOrd="0" presId="urn:microsoft.com/office/officeart/2005/8/layout/list1"/>
    <dgm:cxn modelId="{ED237884-8945-413F-AECB-96244ED204F1}" type="presOf" srcId="{14D1AAD9-1D17-4090-B4E6-C802319D9D91}" destId="{98B992C2-81F5-4D4F-B9D4-697AE4C02B17}" srcOrd="0" destOrd="0" presId="urn:microsoft.com/office/officeart/2005/8/layout/list1"/>
    <dgm:cxn modelId="{5A9B9194-F4A8-4A4A-9FF6-09290252798F}" type="presOf" srcId="{3AB382D1-2E29-4A92-A501-B5317A4BA8DC}" destId="{F414DB04-F7F6-4E8C-BFAA-FA5AA15D3C4B}" srcOrd="1" destOrd="0" presId="urn:microsoft.com/office/officeart/2005/8/layout/list1"/>
    <dgm:cxn modelId="{8365109A-2A5C-4119-865F-5F40D8148890}" type="presOf" srcId="{C206884D-7A9B-4E49-BFCD-EE068DBDA47B}" destId="{BB469A85-D6F6-4FBF-B00B-71247C9092A0}" srcOrd="0" destOrd="0" presId="urn:microsoft.com/office/officeart/2005/8/layout/list1"/>
    <dgm:cxn modelId="{0E8C8A9A-6519-4CD4-AEFA-33BF970EFB52}" type="presOf" srcId="{A34FD688-311E-4930-8C6A-639911230090}" destId="{CF2A14EC-1562-4BAD-B25A-68F774525CA9}" srcOrd="1" destOrd="0" presId="urn:microsoft.com/office/officeart/2005/8/layout/list1"/>
    <dgm:cxn modelId="{288C65A2-4131-48ED-B2C9-E53C1778877C}" type="presOf" srcId="{64F2C91E-D65C-4326-A8D6-A14E47250344}" destId="{1FCBEC29-EB9B-4023-A09C-EB8C0D3883DC}" srcOrd="0" destOrd="0" presId="urn:microsoft.com/office/officeart/2005/8/layout/list1"/>
    <dgm:cxn modelId="{40B376A6-9337-43D0-8EEA-CF88A6DA12CB}" srcId="{48BA9627-41F9-4BA8-8F7B-5E969F3C317A}" destId="{D3C7A079-0CED-46C0-9E08-EF6DE891B969}" srcOrd="1" destOrd="0" parTransId="{BB3913F1-E5D7-4BC6-A993-0462181EDB4D}" sibTransId="{433DB764-CB84-40C9-AB36-55A440BC35FE}"/>
    <dgm:cxn modelId="{E600F9B5-B1EC-410F-9D8C-4C2874F9F22B}" type="presOf" srcId="{268F8828-4989-4BA5-8A1A-A7D3EF45B26C}" destId="{0100BE46-EE18-4257-BF3B-944C01F9A8EC}" srcOrd="0" destOrd="0" presId="urn:microsoft.com/office/officeart/2005/8/layout/list1"/>
    <dgm:cxn modelId="{6EA57BB7-2D9B-4D0F-8DF0-99ABFB8FEACE}" type="presOf" srcId="{3AB382D1-2E29-4A92-A501-B5317A4BA8DC}" destId="{164973B6-762E-4BF6-9093-B1F273F69EA3}" srcOrd="0" destOrd="0" presId="urn:microsoft.com/office/officeart/2005/8/layout/list1"/>
    <dgm:cxn modelId="{26C8C0BD-D7AE-4EFA-9561-65AFE6B1EC39}" type="presOf" srcId="{A34FD688-311E-4930-8C6A-639911230090}" destId="{19557897-5853-4D3C-B5EB-85C723813959}" srcOrd="0" destOrd="0" presId="urn:microsoft.com/office/officeart/2005/8/layout/list1"/>
    <dgm:cxn modelId="{78B3CFC3-4545-47B2-ACA6-0A99F0E3A290}" srcId="{786DD3C9-D3B7-4A76-9A8A-F51643ECD42B}" destId="{14D1AAD9-1D17-4090-B4E6-C802319D9D91}" srcOrd="0" destOrd="0" parTransId="{F809B0BD-1292-4A32-B576-EBE99AC413D6}" sibTransId="{A75A477B-45D3-4C93-AFAD-AD8D9EF758DD}"/>
    <dgm:cxn modelId="{3E834CC6-602B-433E-B5A6-72A5DC183865}" type="presOf" srcId="{C5C340AF-8741-4B1D-806A-CF28C23794FA}" destId="{4DE27632-708C-419A-BF02-3859FA2E13BC}" srcOrd="0" destOrd="0" presId="urn:microsoft.com/office/officeart/2005/8/layout/list1"/>
    <dgm:cxn modelId="{7BCCA7C9-45AD-4E54-A12E-BFE9C77CDA02}" type="presOf" srcId="{D3C7A079-0CED-46C0-9E08-EF6DE891B969}" destId="{99019A27-BF3B-4B2C-81EE-80EA79BC3138}" srcOrd="1" destOrd="0" presId="urn:microsoft.com/office/officeart/2005/8/layout/list1"/>
    <dgm:cxn modelId="{BFAD29D4-B5E1-45C3-BF7D-13455A5518A7}" srcId="{D3C7A079-0CED-46C0-9E08-EF6DE891B969}" destId="{D63D2A46-1706-4696-A886-D00C6B5738F0}" srcOrd="0" destOrd="0" parTransId="{C333BC78-4E76-498C-A813-49666425A62C}" sibTransId="{673E0D8E-C0E6-4E4B-A9E3-2073D42591C0}"/>
    <dgm:cxn modelId="{A0FEB3D6-1D2D-4B55-BED7-6D13302AE237}" srcId="{48BA9627-41F9-4BA8-8F7B-5E969F3C317A}" destId="{3AB382D1-2E29-4A92-A501-B5317A4BA8DC}" srcOrd="3" destOrd="0" parTransId="{49ACE8FD-8C45-4CDB-B6F7-F1A065FFC4F5}" sibTransId="{D10A3DE1-4F4F-4AAE-B7C0-309A313FE4E3}"/>
    <dgm:cxn modelId="{38516EE5-AD9F-4A45-9DFB-79A27935E314}" type="presOf" srcId="{786DD3C9-D3B7-4A76-9A8A-F51643ECD42B}" destId="{F6512983-553B-4678-8F49-5CDF6D7147FF}" srcOrd="1" destOrd="0" presId="urn:microsoft.com/office/officeart/2005/8/layout/list1"/>
    <dgm:cxn modelId="{D2F848EA-71B0-4E12-8C34-878225B7335E}" type="presOf" srcId="{D63D2A46-1706-4696-A886-D00C6B5738F0}" destId="{10A1E782-3650-4BD4-B08C-3F463F4150A9}" srcOrd="0" destOrd="0" presId="urn:microsoft.com/office/officeart/2005/8/layout/list1"/>
    <dgm:cxn modelId="{514451EA-1903-4C40-B052-525946B6A614}" srcId="{C206884D-7A9B-4E49-BFCD-EE068DBDA47B}" destId="{268F8828-4989-4BA5-8A1A-A7D3EF45B26C}" srcOrd="0" destOrd="0" parTransId="{2B12AC9A-92E1-4E54-BBC5-91C8DB3A187D}" sibTransId="{2BC21477-9AF7-4456-87CE-B765007435B6}"/>
    <dgm:cxn modelId="{590D50EF-E57F-45B8-AFA3-A0DE6B64127F}" srcId="{48BA9627-41F9-4BA8-8F7B-5E969F3C317A}" destId="{C206884D-7A9B-4E49-BFCD-EE068DBDA47B}" srcOrd="4" destOrd="0" parTransId="{1852D79F-DD5F-4DF3-BB3D-37162AFA59E8}" sibTransId="{87943F8E-9EF0-47F6-9C70-0427D69D2A45}"/>
    <dgm:cxn modelId="{050992CB-AC0F-49C5-A1A4-66F3D5515D68}" type="presParOf" srcId="{2743727B-0EBB-4D4C-927F-AC9988DEE504}" destId="{0532B7AC-FFF0-4EFB-B58A-F9B9426F241B}" srcOrd="0" destOrd="0" presId="urn:microsoft.com/office/officeart/2005/8/layout/list1"/>
    <dgm:cxn modelId="{CB9F9840-2057-4E7B-8BFD-71A4F5DE1DB9}" type="presParOf" srcId="{0532B7AC-FFF0-4EFB-B58A-F9B9426F241B}" destId="{19557897-5853-4D3C-B5EB-85C723813959}" srcOrd="0" destOrd="0" presId="urn:microsoft.com/office/officeart/2005/8/layout/list1"/>
    <dgm:cxn modelId="{07E010F7-4B27-40A8-912A-284253DF4525}" type="presParOf" srcId="{0532B7AC-FFF0-4EFB-B58A-F9B9426F241B}" destId="{CF2A14EC-1562-4BAD-B25A-68F774525CA9}" srcOrd="1" destOrd="0" presId="urn:microsoft.com/office/officeart/2005/8/layout/list1"/>
    <dgm:cxn modelId="{7E223AD9-1601-4D1B-BA7B-F7B06FADC2F7}" type="presParOf" srcId="{2743727B-0EBB-4D4C-927F-AC9988DEE504}" destId="{0C32C1E7-DD86-4E2D-A9C5-16763D6A2420}" srcOrd="1" destOrd="0" presId="urn:microsoft.com/office/officeart/2005/8/layout/list1"/>
    <dgm:cxn modelId="{12D729E1-1D24-4536-A59A-AA451B2AC3BD}" type="presParOf" srcId="{2743727B-0EBB-4D4C-927F-AC9988DEE504}" destId="{1FCBEC29-EB9B-4023-A09C-EB8C0D3883DC}" srcOrd="2" destOrd="0" presId="urn:microsoft.com/office/officeart/2005/8/layout/list1"/>
    <dgm:cxn modelId="{A02CDDEB-6269-4997-86BA-A5219FBF9760}" type="presParOf" srcId="{2743727B-0EBB-4D4C-927F-AC9988DEE504}" destId="{E5C62531-CEDC-4663-AC1A-0266C636D20E}" srcOrd="3" destOrd="0" presId="urn:microsoft.com/office/officeart/2005/8/layout/list1"/>
    <dgm:cxn modelId="{D7D11823-A443-4610-A49F-686928F6D830}" type="presParOf" srcId="{2743727B-0EBB-4D4C-927F-AC9988DEE504}" destId="{86F83F4E-9F29-45E6-AFE5-DB13FD1E712D}" srcOrd="4" destOrd="0" presId="urn:microsoft.com/office/officeart/2005/8/layout/list1"/>
    <dgm:cxn modelId="{6AD53B34-40D0-4753-B4C9-89763611651E}" type="presParOf" srcId="{86F83F4E-9F29-45E6-AFE5-DB13FD1E712D}" destId="{642A7C6D-DE9A-44A4-B6A1-5DF231509FE2}" srcOrd="0" destOrd="0" presId="urn:microsoft.com/office/officeart/2005/8/layout/list1"/>
    <dgm:cxn modelId="{FA147631-BCDE-424E-B824-A27D9EAD9900}" type="presParOf" srcId="{86F83F4E-9F29-45E6-AFE5-DB13FD1E712D}" destId="{99019A27-BF3B-4B2C-81EE-80EA79BC3138}" srcOrd="1" destOrd="0" presId="urn:microsoft.com/office/officeart/2005/8/layout/list1"/>
    <dgm:cxn modelId="{85B8B55D-F948-46B2-838B-AD43352ED64C}" type="presParOf" srcId="{2743727B-0EBB-4D4C-927F-AC9988DEE504}" destId="{B6508DD8-E78E-425C-B620-7F4204EDBF31}" srcOrd="5" destOrd="0" presId="urn:microsoft.com/office/officeart/2005/8/layout/list1"/>
    <dgm:cxn modelId="{7898B304-C4CD-4491-8983-AC1D19AA23E5}" type="presParOf" srcId="{2743727B-0EBB-4D4C-927F-AC9988DEE504}" destId="{10A1E782-3650-4BD4-B08C-3F463F4150A9}" srcOrd="6" destOrd="0" presId="urn:microsoft.com/office/officeart/2005/8/layout/list1"/>
    <dgm:cxn modelId="{176BB3E5-6759-47D8-8723-4323080BB43A}" type="presParOf" srcId="{2743727B-0EBB-4D4C-927F-AC9988DEE504}" destId="{AAD0D8CB-20D0-463C-BB93-5E022D585CFD}" srcOrd="7" destOrd="0" presId="urn:microsoft.com/office/officeart/2005/8/layout/list1"/>
    <dgm:cxn modelId="{873F6CFC-621D-42BC-AD6A-995843773C49}" type="presParOf" srcId="{2743727B-0EBB-4D4C-927F-AC9988DEE504}" destId="{BE458A79-0C1E-4909-BD95-43CAA788891D}" srcOrd="8" destOrd="0" presId="urn:microsoft.com/office/officeart/2005/8/layout/list1"/>
    <dgm:cxn modelId="{D5773B06-8283-4FB5-B897-FCE7F033B36C}" type="presParOf" srcId="{BE458A79-0C1E-4909-BD95-43CAA788891D}" destId="{75F9808E-AD65-4EB8-B651-6CB0209784E0}" srcOrd="0" destOrd="0" presId="urn:microsoft.com/office/officeart/2005/8/layout/list1"/>
    <dgm:cxn modelId="{69319431-B4C6-44F9-A1DD-DC7808270782}" type="presParOf" srcId="{BE458A79-0C1E-4909-BD95-43CAA788891D}" destId="{F6512983-553B-4678-8F49-5CDF6D7147FF}" srcOrd="1" destOrd="0" presId="urn:microsoft.com/office/officeart/2005/8/layout/list1"/>
    <dgm:cxn modelId="{5FDD6E19-CDD0-43EC-ACD6-5827ADEBEC8B}" type="presParOf" srcId="{2743727B-0EBB-4D4C-927F-AC9988DEE504}" destId="{2F55DB54-D029-402B-A77A-280F2F59C558}" srcOrd="9" destOrd="0" presId="urn:microsoft.com/office/officeart/2005/8/layout/list1"/>
    <dgm:cxn modelId="{A65AB810-A1C8-44C2-820D-B251CC8BC447}" type="presParOf" srcId="{2743727B-0EBB-4D4C-927F-AC9988DEE504}" destId="{98B992C2-81F5-4D4F-B9D4-697AE4C02B17}" srcOrd="10" destOrd="0" presId="urn:microsoft.com/office/officeart/2005/8/layout/list1"/>
    <dgm:cxn modelId="{7DB146A6-3159-41B2-A3B2-FA82DA177669}" type="presParOf" srcId="{2743727B-0EBB-4D4C-927F-AC9988DEE504}" destId="{BA36B804-08FB-49FC-8F6C-A5584E599443}" srcOrd="11" destOrd="0" presId="urn:microsoft.com/office/officeart/2005/8/layout/list1"/>
    <dgm:cxn modelId="{7EC47FB0-C1A3-490A-9E2D-2E6C31F0FA9B}" type="presParOf" srcId="{2743727B-0EBB-4D4C-927F-AC9988DEE504}" destId="{D9DD2636-8FD9-4A5E-9012-3787A64BFAA2}" srcOrd="12" destOrd="0" presId="urn:microsoft.com/office/officeart/2005/8/layout/list1"/>
    <dgm:cxn modelId="{77E3911C-4932-45FA-B7EC-25E4EF27D428}" type="presParOf" srcId="{D9DD2636-8FD9-4A5E-9012-3787A64BFAA2}" destId="{164973B6-762E-4BF6-9093-B1F273F69EA3}" srcOrd="0" destOrd="0" presId="urn:microsoft.com/office/officeart/2005/8/layout/list1"/>
    <dgm:cxn modelId="{0C177E09-CB94-4DBF-AE94-24DC56887F96}" type="presParOf" srcId="{D9DD2636-8FD9-4A5E-9012-3787A64BFAA2}" destId="{F414DB04-F7F6-4E8C-BFAA-FA5AA15D3C4B}" srcOrd="1" destOrd="0" presId="urn:microsoft.com/office/officeart/2005/8/layout/list1"/>
    <dgm:cxn modelId="{BF7A8475-778D-4102-92A3-5ED4FC6687DE}" type="presParOf" srcId="{2743727B-0EBB-4D4C-927F-AC9988DEE504}" destId="{CFA404BE-132C-41C0-A472-8CC6443B3CD6}" srcOrd="13" destOrd="0" presId="urn:microsoft.com/office/officeart/2005/8/layout/list1"/>
    <dgm:cxn modelId="{978D2E51-FA1A-4F43-BE8D-08A2CA618B8C}" type="presParOf" srcId="{2743727B-0EBB-4D4C-927F-AC9988DEE504}" destId="{4DE27632-708C-419A-BF02-3859FA2E13BC}" srcOrd="14" destOrd="0" presId="urn:microsoft.com/office/officeart/2005/8/layout/list1"/>
    <dgm:cxn modelId="{AC3BBA31-4200-4053-BF33-D3682D95DA46}" type="presParOf" srcId="{2743727B-0EBB-4D4C-927F-AC9988DEE504}" destId="{28418DF6-FB1E-4BF7-A2C6-B2AA79E5AF10}" srcOrd="15" destOrd="0" presId="urn:microsoft.com/office/officeart/2005/8/layout/list1"/>
    <dgm:cxn modelId="{6B5F45E9-162C-4940-9610-A94F0ABEDB04}" type="presParOf" srcId="{2743727B-0EBB-4D4C-927F-AC9988DEE504}" destId="{46A99783-69E9-4C29-B8FC-E5E40BC44A1C}" srcOrd="16" destOrd="0" presId="urn:microsoft.com/office/officeart/2005/8/layout/list1"/>
    <dgm:cxn modelId="{414CE11B-DEBD-46EC-838A-CEE76AFC1FAA}" type="presParOf" srcId="{46A99783-69E9-4C29-B8FC-E5E40BC44A1C}" destId="{BB469A85-D6F6-4FBF-B00B-71247C9092A0}" srcOrd="0" destOrd="0" presId="urn:microsoft.com/office/officeart/2005/8/layout/list1"/>
    <dgm:cxn modelId="{8281EC31-55AE-4ABC-885C-1BC2167D543D}" type="presParOf" srcId="{46A99783-69E9-4C29-B8FC-E5E40BC44A1C}" destId="{45671B20-3A82-4F52-BEC9-4AF9D8593039}" srcOrd="1" destOrd="0" presId="urn:microsoft.com/office/officeart/2005/8/layout/list1"/>
    <dgm:cxn modelId="{2880B8CB-ED4F-4AD5-93D5-4DA663E91A0B}" type="presParOf" srcId="{2743727B-0EBB-4D4C-927F-AC9988DEE504}" destId="{A1676EE2-FCB6-4FDE-8DD7-A5A69816F592}" srcOrd="17" destOrd="0" presId="urn:microsoft.com/office/officeart/2005/8/layout/list1"/>
    <dgm:cxn modelId="{FDF0336E-6746-4046-84F9-E21DC6ADFE61}" type="presParOf" srcId="{2743727B-0EBB-4D4C-927F-AC9988DEE504}" destId="{0100BE46-EE18-4257-BF3B-944C01F9A8E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43E7B1-9291-41EB-A6F6-653E8815B80E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5630B-D1BC-422D-B5E5-E044CFBB5259}">
      <dgm:prSet/>
      <dgm:spPr/>
      <dgm:t>
        <a:bodyPr/>
        <a:lstStyle/>
        <a:p>
          <a:r>
            <a:rPr lang="en-US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Vulnerabilities</a:t>
          </a:r>
        </a:p>
      </dgm:t>
    </dgm:pt>
    <dgm:pt modelId="{E7550090-FDFB-468F-B3EF-F2F53886984F}" type="parTrans" cxnId="{99B4C04F-6036-4AA0-A673-1F5319C2ABA8}">
      <dgm:prSet/>
      <dgm:spPr/>
      <dgm:t>
        <a:bodyPr/>
        <a:lstStyle/>
        <a:p>
          <a:endParaRPr lang="en-US"/>
        </a:p>
      </dgm:t>
    </dgm:pt>
    <dgm:pt modelId="{C4720170-D8EB-44AC-B796-D093F0C9C417}" type="sibTrans" cxnId="{99B4C04F-6036-4AA0-A673-1F5319C2ABA8}">
      <dgm:prSet/>
      <dgm:spPr/>
      <dgm:t>
        <a:bodyPr/>
        <a:lstStyle/>
        <a:p>
          <a:endParaRPr lang="en-US"/>
        </a:p>
      </dgm:t>
    </dgm:pt>
    <dgm:pt modelId="{B8757D2C-230E-471C-836D-85D7AE29507E}">
      <dgm:prSet custT="1"/>
      <dgm:spPr/>
      <dgm:t>
        <a:bodyPr/>
        <a:lstStyle/>
        <a:p>
          <a:r>
            <a:rPr lang="en-US" sz="2400" b="1" dirty="0"/>
            <a:t>A flaw in the measures you take to secure an asset, or anything that exposes your assets to harm. </a:t>
          </a:r>
        </a:p>
      </dgm:t>
    </dgm:pt>
    <dgm:pt modelId="{F67E09DB-54BB-41E8-89C2-B06088A98E6B}" type="parTrans" cxnId="{CE625444-3938-497D-A450-AA0C28F7A388}">
      <dgm:prSet/>
      <dgm:spPr/>
      <dgm:t>
        <a:bodyPr/>
        <a:lstStyle/>
        <a:p>
          <a:endParaRPr lang="en-US"/>
        </a:p>
      </dgm:t>
    </dgm:pt>
    <dgm:pt modelId="{3BA59583-EACC-42C2-96CB-AB8F2B7B0C71}" type="sibTrans" cxnId="{CE625444-3938-497D-A450-AA0C28F7A388}">
      <dgm:prSet/>
      <dgm:spPr/>
      <dgm:t>
        <a:bodyPr/>
        <a:lstStyle/>
        <a:p>
          <a:endParaRPr lang="en-US"/>
        </a:p>
      </dgm:t>
    </dgm:pt>
    <dgm:pt modelId="{A27ED21C-5AF5-43AC-BE92-AB2DF19199F5}">
      <dgm:prSet/>
      <dgm:spPr/>
      <dgm:t>
        <a:bodyPr/>
        <a:lstStyle/>
        <a:p>
          <a:r>
            <a:rPr lang="en-US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Threats</a:t>
          </a:r>
        </a:p>
      </dgm:t>
    </dgm:pt>
    <dgm:pt modelId="{874A8484-A06D-43CD-B51C-EAC1448290D1}" type="parTrans" cxnId="{41A33308-DA9E-462D-9AF3-D2B0E6EBC453}">
      <dgm:prSet/>
      <dgm:spPr/>
      <dgm:t>
        <a:bodyPr/>
        <a:lstStyle/>
        <a:p>
          <a:endParaRPr lang="en-US"/>
        </a:p>
      </dgm:t>
    </dgm:pt>
    <dgm:pt modelId="{E5998DEB-0801-47DF-8404-3D9E1EF92025}" type="sibTrans" cxnId="{41A33308-DA9E-462D-9AF3-D2B0E6EBC453}">
      <dgm:prSet/>
      <dgm:spPr/>
      <dgm:t>
        <a:bodyPr/>
        <a:lstStyle/>
        <a:p>
          <a:endParaRPr lang="en-US"/>
        </a:p>
      </dgm:t>
    </dgm:pt>
    <dgm:pt modelId="{C4D7874A-6ABD-40A0-B412-8EC835E8B9D3}">
      <dgm:prSet custT="1"/>
      <dgm:spPr/>
      <dgm:t>
        <a:bodyPr/>
        <a:lstStyle/>
        <a:p>
          <a:r>
            <a:rPr lang="en-US" sz="2400" b="1" dirty="0"/>
            <a:t>Expressed or demonstrated intent to harm an asset or cause it to be come unavailable.</a:t>
          </a:r>
        </a:p>
      </dgm:t>
    </dgm:pt>
    <dgm:pt modelId="{162CF112-55B5-4532-A290-A52BA9A8BC57}" type="parTrans" cxnId="{A19F3A1F-01D3-4CB2-849A-2ACAE60DC75B}">
      <dgm:prSet/>
      <dgm:spPr/>
      <dgm:t>
        <a:bodyPr/>
        <a:lstStyle/>
        <a:p>
          <a:endParaRPr lang="en-US"/>
        </a:p>
      </dgm:t>
    </dgm:pt>
    <dgm:pt modelId="{28C56E28-D043-4F19-9E9C-AE6EC74AE7C4}" type="sibTrans" cxnId="{A19F3A1F-01D3-4CB2-849A-2ACAE60DC75B}">
      <dgm:prSet/>
      <dgm:spPr/>
      <dgm:t>
        <a:bodyPr/>
        <a:lstStyle/>
        <a:p>
          <a:endParaRPr lang="en-US"/>
        </a:p>
      </dgm:t>
    </dgm:pt>
    <dgm:pt modelId="{42308164-C17E-4CA4-A2E0-B9DEBA46F681}">
      <dgm:prSet/>
      <dgm:spPr/>
      <dgm:t>
        <a:bodyPr/>
        <a:lstStyle/>
        <a:p>
          <a:r>
            <a:rPr lang="en-US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Risk</a:t>
          </a:r>
        </a:p>
      </dgm:t>
    </dgm:pt>
    <dgm:pt modelId="{F5E98A50-0439-49F8-B24E-E94164F6BF46}" type="parTrans" cxnId="{36BC7A50-0D6F-4FD2-B295-F68A0B10868C}">
      <dgm:prSet/>
      <dgm:spPr/>
      <dgm:t>
        <a:bodyPr/>
        <a:lstStyle/>
        <a:p>
          <a:endParaRPr lang="en-US"/>
        </a:p>
      </dgm:t>
    </dgm:pt>
    <dgm:pt modelId="{3A471C99-BD45-447F-B112-E66EB3C1627C}" type="sibTrans" cxnId="{36BC7A50-0D6F-4FD2-B295-F68A0B10868C}">
      <dgm:prSet/>
      <dgm:spPr/>
      <dgm:t>
        <a:bodyPr/>
        <a:lstStyle/>
        <a:p>
          <a:endParaRPr lang="en-US"/>
        </a:p>
      </dgm:t>
    </dgm:pt>
    <dgm:pt modelId="{AE98E0BD-BC73-4E98-A9FA-E0E2846FD0E6}">
      <dgm:prSet custT="1"/>
      <dgm:spPr/>
      <dgm:t>
        <a:bodyPr/>
        <a:lstStyle/>
        <a:p>
          <a:r>
            <a:rPr lang="en-US" sz="2400" b="1" dirty="0"/>
            <a:t>“the potential for loss, damage or destruction of an asset as a result of a threat exploiting a vulnerability” - Tag</a:t>
          </a:r>
        </a:p>
      </dgm:t>
    </dgm:pt>
    <dgm:pt modelId="{A1FCCD9E-5F16-4268-A676-2962D86B226D}" type="parTrans" cxnId="{D2312BFB-1F6E-42BA-B609-777C9F4DB5D8}">
      <dgm:prSet/>
      <dgm:spPr/>
      <dgm:t>
        <a:bodyPr/>
        <a:lstStyle/>
        <a:p>
          <a:endParaRPr lang="en-US"/>
        </a:p>
      </dgm:t>
    </dgm:pt>
    <dgm:pt modelId="{A7A55632-152A-40A8-AA97-418A17CB19B8}" type="sibTrans" cxnId="{D2312BFB-1F6E-42BA-B609-777C9F4DB5D8}">
      <dgm:prSet/>
      <dgm:spPr/>
      <dgm:t>
        <a:bodyPr/>
        <a:lstStyle/>
        <a:p>
          <a:endParaRPr lang="en-US"/>
        </a:p>
      </dgm:t>
    </dgm:pt>
    <dgm:pt modelId="{8282A5A7-FC33-4453-873A-0A7657AF0C5C}" type="pres">
      <dgm:prSet presAssocID="{5F43E7B1-9291-41EB-A6F6-653E8815B80E}" presName="Name0" presStyleCnt="0">
        <dgm:presLayoutVars>
          <dgm:dir/>
          <dgm:animLvl val="lvl"/>
          <dgm:resizeHandles val="exact"/>
        </dgm:presLayoutVars>
      </dgm:prSet>
      <dgm:spPr/>
    </dgm:pt>
    <dgm:pt modelId="{BB21FBED-BBC3-4BDA-AA17-177537FEB464}" type="pres">
      <dgm:prSet presAssocID="{2755630B-D1BC-422D-B5E5-E044CFBB5259}" presName="linNode" presStyleCnt="0"/>
      <dgm:spPr/>
    </dgm:pt>
    <dgm:pt modelId="{AF3C53D1-0EC6-48AC-96A7-3AE8908D88F6}" type="pres">
      <dgm:prSet presAssocID="{2755630B-D1BC-422D-B5E5-E044CFBB5259}" presName="parentText" presStyleLbl="node1" presStyleIdx="0" presStyleCnt="3" custScaleX="121000" custScaleY="121000">
        <dgm:presLayoutVars>
          <dgm:chMax val="1"/>
          <dgm:bulletEnabled val="1"/>
        </dgm:presLayoutVars>
      </dgm:prSet>
      <dgm:spPr/>
    </dgm:pt>
    <dgm:pt modelId="{4364EC1B-3BC6-48AA-BC84-4E96A86329F3}" type="pres">
      <dgm:prSet presAssocID="{2755630B-D1BC-422D-B5E5-E044CFBB5259}" presName="descendantText" presStyleLbl="alignAccFollowNode1" presStyleIdx="0" presStyleCnt="3" custScaleX="93504" custScaleY="145216">
        <dgm:presLayoutVars>
          <dgm:bulletEnabled val="1"/>
        </dgm:presLayoutVars>
      </dgm:prSet>
      <dgm:spPr/>
    </dgm:pt>
    <dgm:pt modelId="{03A52940-62F0-4732-9B89-EBD96CEC09D4}" type="pres">
      <dgm:prSet presAssocID="{C4720170-D8EB-44AC-B796-D093F0C9C417}" presName="sp" presStyleCnt="0"/>
      <dgm:spPr/>
    </dgm:pt>
    <dgm:pt modelId="{CD6E5616-A214-44C8-B8CF-34CF549B114B}" type="pres">
      <dgm:prSet presAssocID="{A27ED21C-5AF5-43AC-BE92-AB2DF19199F5}" presName="linNode" presStyleCnt="0"/>
      <dgm:spPr/>
    </dgm:pt>
    <dgm:pt modelId="{743ACC1E-650E-4467-B553-060B3EA2B4B3}" type="pres">
      <dgm:prSet presAssocID="{A27ED21C-5AF5-43AC-BE92-AB2DF19199F5}" presName="parentText" presStyleLbl="node1" presStyleIdx="1" presStyleCnt="3" custScaleX="121000" custScaleY="121000">
        <dgm:presLayoutVars>
          <dgm:chMax val="1"/>
          <dgm:bulletEnabled val="1"/>
        </dgm:presLayoutVars>
      </dgm:prSet>
      <dgm:spPr/>
    </dgm:pt>
    <dgm:pt modelId="{8A36C11B-CD84-425B-BDD6-CE162FFD9E95}" type="pres">
      <dgm:prSet presAssocID="{A27ED21C-5AF5-43AC-BE92-AB2DF19199F5}" presName="descendantText" presStyleLbl="alignAccFollowNode1" presStyleIdx="1" presStyleCnt="3" custScaleY="144311">
        <dgm:presLayoutVars>
          <dgm:bulletEnabled val="1"/>
        </dgm:presLayoutVars>
      </dgm:prSet>
      <dgm:spPr/>
    </dgm:pt>
    <dgm:pt modelId="{E69F1154-563D-4C45-AA3C-C05B90908DA4}" type="pres">
      <dgm:prSet presAssocID="{E5998DEB-0801-47DF-8404-3D9E1EF92025}" presName="sp" presStyleCnt="0"/>
      <dgm:spPr/>
    </dgm:pt>
    <dgm:pt modelId="{6C5D0A84-8C21-497F-8111-D6A3E8079CC8}" type="pres">
      <dgm:prSet presAssocID="{42308164-C17E-4CA4-A2E0-B9DEBA46F681}" presName="linNode" presStyleCnt="0"/>
      <dgm:spPr/>
    </dgm:pt>
    <dgm:pt modelId="{F90CE2D9-6068-409E-9C60-551E28EF4938}" type="pres">
      <dgm:prSet presAssocID="{42308164-C17E-4CA4-A2E0-B9DEBA46F681}" presName="parentText" presStyleLbl="node1" presStyleIdx="2" presStyleCnt="3" custScaleX="121000" custScaleY="121000">
        <dgm:presLayoutVars>
          <dgm:chMax val="1"/>
          <dgm:bulletEnabled val="1"/>
        </dgm:presLayoutVars>
      </dgm:prSet>
      <dgm:spPr/>
    </dgm:pt>
    <dgm:pt modelId="{003F19F5-D44F-42B5-BD5D-25C7715FF0B6}" type="pres">
      <dgm:prSet presAssocID="{42308164-C17E-4CA4-A2E0-B9DEBA46F681}" presName="descendantText" presStyleLbl="alignAccFollowNode1" presStyleIdx="2" presStyleCnt="3" custScaleY="156350">
        <dgm:presLayoutVars>
          <dgm:bulletEnabled val="1"/>
        </dgm:presLayoutVars>
      </dgm:prSet>
      <dgm:spPr/>
    </dgm:pt>
  </dgm:ptLst>
  <dgm:cxnLst>
    <dgm:cxn modelId="{41A33308-DA9E-462D-9AF3-D2B0E6EBC453}" srcId="{5F43E7B1-9291-41EB-A6F6-653E8815B80E}" destId="{A27ED21C-5AF5-43AC-BE92-AB2DF19199F5}" srcOrd="1" destOrd="0" parTransId="{874A8484-A06D-43CD-B51C-EAC1448290D1}" sibTransId="{E5998DEB-0801-47DF-8404-3D9E1EF92025}"/>
    <dgm:cxn modelId="{2F185119-D281-46E0-BEC6-FD4C52EF61E9}" type="presOf" srcId="{A27ED21C-5AF5-43AC-BE92-AB2DF19199F5}" destId="{743ACC1E-650E-4467-B553-060B3EA2B4B3}" srcOrd="0" destOrd="0" presId="urn:microsoft.com/office/officeart/2005/8/layout/vList5"/>
    <dgm:cxn modelId="{A19F3A1F-01D3-4CB2-849A-2ACAE60DC75B}" srcId="{A27ED21C-5AF5-43AC-BE92-AB2DF19199F5}" destId="{C4D7874A-6ABD-40A0-B412-8EC835E8B9D3}" srcOrd="0" destOrd="0" parTransId="{162CF112-55B5-4532-A290-A52BA9A8BC57}" sibTransId="{28C56E28-D043-4F19-9E9C-AE6EC74AE7C4}"/>
    <dgm:cxn modelId="{1648D430-397E-45B9-B458-31A5D1FCD451}" type="presOf" srcId="{2755630B-D1BC-422D-B5E5-E044CFBB5259}" destId="{AF3C53D1-0EC6-48AC-96A7-3AE8908D88F6}" srcOrd="0" destOrd="0" presId="urn:microsoft.com/office/officeart/2005/8/layout/vList5"/>
    <dgm:cxn modelId="{E0B4395C-3BF5-4DAE-8A0E-94F99AD6E1A4}" type="presOf" srcId="{42308164-C17E-4CA4-A2E0-B9DEBA46F681}" destId="{F90CE2D9-6068-409E-9C60-551E28EF4938}" srcOrd="0" destOrd="0" presId="urn:microsoft.com/office/officeart/2005/8/layout/vList5"/>
    <dgm:cxn modelId="{CE625444-3938-497D-A450-AA0C28F7A388}" srcId="{2755630B-D1BC-422D-B5E5-E044CFBB5259}" destId="{B8757D2C-230E-471C-836D-85D7AE29507E}" srcOrd="0" destOrd="0" parTransId="{F67E09DB-54BB-41E8-89C2-B06088A98E6B}" sibTransId="{3BA59583-EACC-42C2-96CB-AB8F2B7B0C71}"/>
    <dgm:cxn modelId="{4AE61E47-DBE8-44C0-884B-461AED0560C8}" type="presOf" srcId="{C4D7874A-6ABD-40A0-B412-8EC835E8B9D3}" destId="{8A36C11B-CD84-425B-BDD6-CE162FFD9E95}" srcOrd="0" destOrd="0" presId="urn:microsoft.com/office/officeart/2005/8/layout/vList5"/>
    <dgm:cxn modelId="{99B4C04F-6036-4AA0-A673-1F5319C2ABA8}" srcId="{5F43E7B1-9291-41EB-A6F6-653E8815B80E}" destId="{2755630B-D1BC-422D-B5E5-E044CFBB5259}" srcOrd="0" destOrd="0" parTransId="{E7550090-FDFB-468F-B3EF-F2F53886984F}" sibTransId="{C4720170-D8EB-44AC-B796-D093F0C9C417}"/>
    <dgm:cxn modelId="{36BC7A50-0D6F-4FD2-B295-F68A0B10868C}" srcId="{5F43E7B1-9291-41EB-A6F6-653E8815B80E}" destId="{42308164-C17E-4CA4-A2E0-B9DEBA46F681}" srcOrd="2" destOrd="0" parTransId="{F5E98A50-0439-49F8-B24E-E94164F6BF46}" sibTransId="{3A471C99-BD45-447F-B112-E66EB3C1627C}"/>
    <dgm:cxn modelId="{0B0FCCA4-5493-4947-B91E-173CE4FE88FC}" type="presOf" srcId="{5F43E7B1-9291-41EB-A6F6-653E8815B80E}" destId="{8282A5A7-FC33-4453-873A-0A7657AF0C5C}" srcOrd="0" destOrd="0" presId="urn:microsoft.com/office/officeart/2005/8/layout/vList5"/>
    <dgm:cxn modelId="{AF0E69DA-1D41-4FBA-8A04-539FF2B1EC8E}" type="presOf" srcId="{B8757D2C-230E-471C-836D-85D7AE29507E}" destId="{4364EC1B-3BC6-48AA-BC84-4E96A86329F3}" srcOrd="0" destOrd="0" presId="urn:microsoft.com/office/officeart/2005/8/layout/vList5"/>
    <dgm:cxn modelId="{7C47ABEE-15B6-41E8-9031-C7DB49A232A5}" type="presOf" srcId="{AE98E0BD-BC73-4E98-A9FA-E0E2846FD0E6}" destId="{003F19F5-D44F-42B5-BD5D-25C7715FF0B6}" srcOrd="0" destOrd="0" presId="urn:microsoft.com/office/officeart/2005/8/layout/vList5"/>
    <dgm:cxn modelId="{D2312BFB-1F6E-42BA-B609-777C9F4DB5D8}" srcId="{42308164-C17E-4CA4-A2E0-B9DEBA46F681}" destId="{AE98E0BD-BC73-4E98-A9FA-E0E2846FD0E6}" srcOrd="0" destOrd="0" parTransId="{A1FCCD9E-5F16-4268-A676-2962D86B226D}" sibTransId="{A7A55632-152A-40A8-AA97-418A17CB19B8}"/>
    <dgm:cxn modelId="{4B4F63DE-E11B-439B-B862-47C5B2F66487}" type="presParOf" srcId="{8282A5A7-FC33-4453-873A-0A7657AF0C5C}" destId="{BB21FBED-BBC3-4BDA-AA17-177537FEB464}" srcOrd="0" destOrd="0" presId="urn:microsoft.com/office/officeart/2005/8/layout/vList5"/>
    <dgm:cxn modelId="{E475E989-F2B9-4695-872A-772085C34503}" type="presParOf" srcId="{BB21FBED-BBC3-4BDA-AA17-177537FEB464}" destId="{AF3C53D1-0EC6-48AC-96A7-3AE8908D88F6}" srcOrd="0" destOrd="0" presId="urn:microsoft.com/office/officeart/2005/8/layout/vList5"/>
    <dgm:cxn modelId="{BB2270B8-626B-4CC4-9050-69BA55107813}" type="presParOf" srcId="{BB21FBED-BBC3-4BDA-AA17-177537FEB464}" destId="{4364EC1B-3BC6-48AA-BC84-4E96A86329F3}" srcOrd="1" destOrd="0" presId="urn:microsoft.com/office/officeart/2005/8/layout/vList5"/>
    <dgm:cxn modelId="{E1ADBBD4-42BA-4F9F-BEB6-2E0B311A6063}" type="presParOf" srcId="{8282A5A7-FC33-4453-873A-0A7657AF0C5C}" destId="{03A52940-62F0-4732-9B89-EBD96CEC09D4}" srcOrd="1" destOrd="0" presId="urn:microsoft.com/office/officeart/2005/8/layout/vList5"/>
    <dgm:cxn modelId="{84CF9B7C-5F38-4D0C-92D3-F0F8CB0009E6}" type="presParOf" srcId="{8282A5A7-FC33-4453-873A-0A7657AF0C5C}" destId="{CD6E5616-A214-44C8-B8CF-34CF549B114B}" srcOrd="2" destOrd="0" presId="urn:microsoft.com/office/officeart/2005/8/layout/vList5"/>
    <dgm:cxn modelId="{B7069BB2-7BCD-488A-8F98-7B76F07D44CE}" type="presParOf" srcId="{CD6E5616-A214-44C8-B8CF-34CF549B114B}" destId="{743ACC1E-650E-4467-B553-060B3EA2B4B3}" srcOrd="0" destOrd="0" presId="urn:microsoft.com/office/officeart/2005/8/layout/vList5"/>
    <dgm:cxn modelId="{A2E4F22D-771F-43CA-BACE-1AB57B6A2041}" type="presParOf" srcId="{CD6E5616-A214-44C8-B8CF-34CF549B114B}" destId="{8A36C11B-CD84-425B-BDD6-CE162FFD9E95}" srcOrd="1" destOrd="0" presId="urn:microsoft.com/office/officeart/2005/8/layout/vList5"/>
    <dgm:cxn modelId="{64688DED-457D-4734-A6FE-37C70A203920}" type="presParOf" srcId="{8282A5A7-FC33-4453-873A-0A7657AF0C5C}" destId="{E69F1154-563D-4C45-AA3C-C05B90908DA4}" srcOrd="3" destOrd="0" presId="urn:microsoft.com/office/officeart/2005/8/layout/vList5"/>
    <dgm:cxn modelId="{E040E6BC-0873-47F5-B765-C66289DF3872}" type="presParOf" srcId="{8282A5A7-FC33-4453-873A-0A7657AF0C5C}" destId="{6C5D0A84-8C21-497F-8111-D6A3E8079CC8}" srcOrd="4" destOrd="0" presId="urn:microsoft.com/office/officeart/2005/8/layout/vList5"/>
    <dgm:cxn modelId="{F5A4E420-EFED-46FE-99E4-0E39C651678A}" type="presParOf" srcId="{6C5D0A84-8C21-497F-8111-D6A3E8079CC8}" destId="{F90CE2D9-6068-409E-9C60-551E28EF4938}" srcOrd="0" destOrd="0" presId="urn:microsoft.com/office/officeart/2005/8/layout/vList5"/>
    <dgm:cxn modelId="{F77D8DF8-65C7-458E-8062-D1606846B093}" type="presParOf" srcId="{6C5D0A84-8C21-497F-8111-D6A3E8079CC8}" destId="{003F19F5-D44F-42B5-BD5D-25C7715FF0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D23FA8-37AA-424B-8E71-32D4980F182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66353F-29A8-4E2E-ABC2-CF01AFEE6D7A}">
      <dgm:prSet/>
      <dgm:spPr/>
      <dgm:t>
        <a:bodyPr/>
        <a:lstStyle/>
        <a:p>
          <a:r>
            <a:rPr lang="en-US" dirty="0"/>
            <a:t>Network Services</a:t>
          </a:r>
        </a:p>
      </dgm:t>
    </dgm:pt>
    <dgm:pt modelId="{73D75EC8-8B7A-45EF-B390-5DBD5F0CBC5B}" type="parTrans" cxnId="{B3915528-CB12-4F28-9F98-B21726893EA6}">
      <dgm:prSet/>
      <dgm:spPr/>
      <dgm:t>
        <a:bodyPr/>
        <a:lstStyle/>
        <a:p>
          <a:endParaRPr lang="en-US"/>
        </a:p>
      </dgm:t>
    </dgm:pt>
    <dgm:pt modelId="{9F0AC1EE-7C29-4419-859C-E45B1D72A66B}" type="sibTrans" cxnId="{B3915528-CB12-4F28-9F98-B21726893EA6}">
      <dgm:prSet/>
      <dgm:spPr/>
      <dgm:t>
        <a:bodyPr/>
        <a:lstStyle/>
        <a:p>
          <a:endParaRPr lang="en-US"/>
        </a:p>
      </dgm:t>
    </dgm:pt>
    <dgm:pt modelId="{C70799AE-3778-4310-A7A5-237E0B4F8D64}">
      <dgm:prSet/>
      <dgm:spPr/>
      <dgm:t>
        <a:bodyPr/>
        <a:lstStyle/>
        <a:p>
          <a:r>
            <a:rPr lang="en-US" dirty="0"/>
            <a:t>Web Application</a:t>
          </a:r>
        </a:p>
      </dgm:t>
    </dgm:pt>
    <dgm:pt modelId="{7859C282-5B32-40DF-9C42-6883BF085954}" type="parTrans" cxnId="{D9ED8F9D-7B01-4C51-82B1-7D66FAE664E3}">
      <dgm:prSet/>
      <dgm:spPr/>
      <dgm:t>
        <a:bodyPr/>
        <a:lstStyle/>
        <a:p>
          <a:endParaRPr lang="en-US"/>
        </a:p>
      </dgm:t>
    </dgm:pt>
    <dgm:pt modelId="{80122977-CCB9-40E5-AC79-9117C361C1F8}" type="sibTrans" cxnId="{D9ED8F9D-7B01-4C51-82B1-7D66FAE664E3}">
      <dgm:prSet/>
      <dgm:spPr/>
      <dgm:t>
        <a:bodyPr/>
        <a:lstStyle/>
        <a:p>
          <a:endParaRPr lang="en-US"/>
        </a:p>
      </dgm:t>
    </dgm:pt>
    <dgm:pt modelId="{107EF268-C817-4A29-BB81-2A80360C89D7}">
      <dgm:prSet/>
      <dgm:spPr/>
      <dgm:t>
        <a:bodyPr/>
        <a:lstStyle/>
        <a:p>
          <a:r>
            <a:rPr lang="en-US" dirty="0"/>
            <a:t>Client Side</a:t>
          </a:r>
        </a:p>
      </dgm:t>
    </dgm:pt>
    <dgm:pt modelId="{B6BD1ECE-C8CB-46CD-9E38-7D0D828834D0}" type="parTrans" cxnId="{5F0EF1C7-7F61-43E4-9DB3-54AD67A412B2}">
      <dgm:prSet/>
      <dgm:spPr/>
      <dgm:t>
        <a:bodyPr/>
        <a:lstStyle/>
        <a:p>
          <a:endParaRPr lang="en-US"/>
        </a:p>
      </dgm:t>
    </dgm:pt>
    <dgm:pt modelId="{4B63A4C7-270F-4A18-824D-697E4026156C}" type="sibTrans" cxnId="{5F0EF1C7-7F61-43E4-9DB3-54AD67A412B2}">
      <dgm:prSet/>
      <dgm:spPr/>
      <dgm:t>
        <a:bodyPr/>
        <a:lstStyle/>
        <a:p>
          <a:endParaRPr lang="en-US"/>
        </a:p>
      </dgm:t>
    </dgm:pt>
    <dgm:pt modelId="{C433E3D3-FAA6-4D85-9233-03E3DD763A1D}">
      <dgm:prSet/>
      <dgm:spPr/>
      <dgm:t>
        <a:bodyPr/>
        <a:lstStyle/>
        <a:p>
          <a:r>
            <a:rPr lang="en-US" dirty="0"/>
            <a:t>Wireless</a:t>
          </a:r>
        </a:p>
      </dgm:t>
    </dgm:pt>
    <dgm:pt modelId="{29DF600D-4C78-436A-B9E1-0B36157AD688}" type="parTrans" cxnId="{BF6B1FF3-5976-4A26-81E9-07F0DB734C73}">
      <dgm:prSet/>
      <dgm:spPr/>
      <dgm:t>
        <a:bodyPr/>
        <a:lstStyle/>
        <a:p>
          <a:endParaRPr lang="en-US"/>
        </a:p>
      </dgm:t>
    </dgm:pt>
    <dgm:pt modelId="{D355F008-C841-4131-B65C-30607812D84A}" type="sibTrans" cxnId="{BF6B1FF3-5976-4A26-81E9-07F0DB734C73}">
      <dgm:prSet/>
      <dgm:spPr/>
      <dgm:t>
        <a:bodyPr/>
        <a:lstStyle/>
        <a:p>
          <a:endParaRPr lang="en-US"/>
        </a:p>
      </dgm:t>
    </dgm:pt>
    <dgm:pt modelId="{A09D6B1E-85CC-4912-AB3C-EC16F7FD1455}">
      <dgm:prSet/>
      <dgm:spPr/>
      <dgm:t>
        <a:bodyPr/>
        <a:lstStyle/>
        <a:p>
          <a:r>
            <a:rPr lang="en-US" dirty="0"/>
            <a:t>Social Engineering</a:t>
          </a:r>
        </a:p>
      </dgm:t>
    </dgm:pt>
    <dgm:pt modelId="{8914275B-F7D7-4853-AAA0-A6E038B7C46A}" type="parTrans" cxnId="{B4059DAC-4467-431A-B991-6DEE1AA77753}">
      <dgm:prSet/>
      <dgm:spPr/>
      <dgm:t>
        <a:bodyPr/>
        <a:lstStyle/>
        <a:p>
          <a:endParaRPr lang="en-US"/>
        </a:p>
      </dgm:t>
    </dgm:pt>
    <dgm:pt modelId="{E602095C-27EB-4969-8E67-0EFC92B03E34}" type="sibTrans" cxnId="{B4059DAC-4467-431A-B991-6DEE1AA77753}">
      <dgm:prSet/>
      <dgm:spPr/>
      <dgm:t>
        <a:bodyPr/>
        <a:lstStyle/>
        <a:p>
          <a:endParaRPr lang="en-US"/>
        </a:p>
      </dgm:t>
    </dgm:pt>
    <dgm:pt modelId="{175F2030-2196-44C2-93BB-C52A91C61CB3}" type="pres">
      <dgm:prSet presAssocID="{FBD23FA8-37AA-424B-8E71-32D4980F1827}" presName="diagram" presStyleCnt="0">
        <dgm:presLayoutVars>
          <dgm:dir/>
          <dgm:resizeHandles val="exact"/>
        </dgm:presLayoutVars>
      </dgm:prSet>
      <dgm:spPr/>
    </dgm:pt>
    <dgm:pt modelId="{B6FDB0B7-6189-473D-9247-9497924B6933}" type="pres">
      <dgm:prSet presAssocID="{6266353F-29A8-4E2E-ABC2-CF01AFEE6D7A}" presName="node" presStyleLbl="node1" presStyleIdx="0" presStyleCnt="5">
        <dgm:presLayoutVars>
          <dgm:bulletEnabled val="1"/>
        </dgm:presLayoutVars>
      </dgm:prSet>
      <dgm:spPr/>
    </dgm:pt>
    <dgm:pt modelId="{21152E74-11B3-4E2E-B764-5F2A7E068FA3}" type="pres">
      <dgm:prSet presAssocID="{9F0AC1EE-7C29-4419-859C-E45B1D72A66B}" presName="sibTrans" presStyleCnt="0"/>
      <dgm:spPr/>
    </dgm:pt>
    <dgm:pt modelId="{E3E8CE8A-0C58-4E0C-8A2B-DC4F3E265A81}" type="pres">
      <dgm:prSet presAssocID="{C70799AE-3778-4310-A7A5-237E0B4F8D64}" presName="node" presStyleLbl="node1" presStyleIdx="1" presStyleCnt="5">
        <dgm:presLayoutVars>
          <dgm:bulletEnabled val="1"/>
        </dgm:presLayoutVars>
      </dgm:prSet>
      <dgm:spPr/>
    </dgm:pt>
    <dgm:pt modelId="{61287A5B-F8E3-4D4B-ABA7-E808E97035FD}" type="pres">
      <dgm:prSet presAssocID="{80122977-CCB9-40E5-AC79-9117C361C1F8}" presName="sibTrans" presStyleCnt="0"/>
      <dgm:spPr/>
    </dgm:pt>
    <dgm:pt modelId="{F7F10BD8-00A9-418A-8605-824C1D22CA05}" type="pres">
      <dgm:prSet presAssocID="{107EF268-C817-4A29-BB81-2A80360C89D7}" presName="node" presStyleLbl="node1" presStyleIdx="2" presStyleCnt="5">
        <dgm:presLayoutVars>
          <dgm:bulletEnabled val="1"/>
        </dgm:presLayoutVars>
      </dgm:prSet>
      <dgm:spPr/>
    </dgm:pt>
    <dgm:pt modelId="{E5CDB996-8EA2-4E5A-8D8F-04BA7FF46DE5}" type="pres">
      <dgm:prSet presAssocID="{4B63A4C7-270F-4A18-824D-697E4026156C}" presName="sibTrans" presStyleCnt="0"/>
      <dgm:spPr/>
    </dgm:pt>
    <dgm:pt modelId="{6D8C824C-782B-4D0C-B451-796D384670FE}" type="pres">
      <dgm:prSet presAssocID="{C433E3D3-FAA6-4D85-9233-03E3DD763A1D}" presName="node" presStyleLbl="node1" presStyleIdx="3" presStyleCnt="5">
        <dgm:presLayoutVars>
          <dgm:bulletEnabled val="1"/>
        </dgm:presLayoutVars>
      </dgm:prSet>
      <dgm:spPr/>
    </dgm:pt>
    <dgm:pt modelId="{7147C56E-7555-4566-9A4E-19A790F2F1F1}" type="pres">
      <dgm:prSet presAssocID="{D355F008-C841-4131-B65C-30607812D84A}" presName="sibTrans" presStyleCnt="0"/>
      <dgm:spPr/>
    </dgm:pt>
    <dgm:pt modelId="{652161BE-2777-405B-B3CA-A51938938A5F}" type="pres">
      <dgm:prSet presAssocID="{A09D6B1E-85CC-4912-AB3C-EC16F7FD1455}" presName="node" presStyleLbl="node1" presStyleIdx="4" presStyleCnt="5">
        <dgm:presLayoutVars>
          <dgm:bulletEnabled val="1"/>
        </dgm:presLayoutVars>
      </dgm:prSet>
      <dgm:spPr/>
    </dgm:pt>
  </dgm:ptLst>
  <dgm:cxnLst>
    <dgm:cxn modelId="{B3915528-CB12-4F28-9F98-B21726893EA6}" srcId="{FBD23FA8-37AA-424B-8E71-32D4980F1827}" destId="{6266353F-29A8-4E2E-ABC2-CF01AFEE6D7A}" srcOrd="0" destOrd="0" parTransId="{73D75EC8-8B7A-45EF-B390-5DBD5F0CBC5B}" sibTransId="{9F0AC1EE-7C29-4419-859C-E45B1D72A66B}"/>
    <dgm:cxn modelId="{BA17865D-FA86-4824-9E0E-0369BE656177}" type="presOf" srcId="{C433E3D3-FAA6-4D85-9233-03E3DD763A1D}" destId="{6D8C824C-782B-4D0C-B451-796D384670FE}" srcOrd="0" destOrd="0" presId="urn:microsoft.com/office/officeart/2005/8/layout/default"/>
    <dgm:cxn modelId="{A8ABA48D-C35D-4885-84AD-A07B8E52B99F}" type="presOf" srcId="{C70799AE-3778-4310-A7A5-237E0B4F8D64}" destId="{E3E8CE8A-0C58-4E0C-8A2B-DC4F3E265A81}" srcOrd="0" destOrd="0" presId="urn:microsoft.com/office/officeart/2005/8/layout/default"/>
    <dgm:cxn modelId="{2B7EEF98-02DE-4E08-BA51-2A38E5F424A1}" type="presOf" srcId="{6266353F-29A8-4E2E-ABC2-CF01AFEE6D7A}" destId="{B6FDB0B7-6189-473D-9247-9497924B6933}" srcOrd="0" destOrd="0" presId="urn:microsoft.com/office/officeart/2005/8/layout/default"/>
    <dgm:cxn modelId="{D9ED8F9D-7B01-4C51-82B1-7D66FAE664E3}" srcId="{FBD23FA8-37AA-424B-8E71-32D4980F1827}" destId="{C70799AE-3778-4310-A7A5-237E0B4F8D64}" srcOrd="1" destOrd="0" parTransId="{7859C282-5B32-40DF-9C42-6883BF085954}" sibTransId="{80122977-CCB9-40E5-AC79-9117C361C1F8}"/>
    <dgm:cxn modelId="{3FF4A5AB-D3FA-458C-A023-46C3726049AF}" type="presOf" srcId="{107EF268-C817-4A29-BB81-2A80360C89D7}" destId="{F7F10BD8-00A9-418A-8605-824C1D22CA05}" srcOrd="0" destOrd="0" presId="urn:microsoft.com/office/officeart/2005/8/layout/default"/>
    <dgm:cxn modelId="{B4059DAC-4467-431A-B991-6DEE1AA77753}" srcId="{FBD23FA8-37AA-424B-8E71-32D4980F1827}" destId="{A09D6B1E-85CC-4912-AB3C-EC16F7FD1455}" srcOrd="4" destOrd="0" parTransId="{8914275B-F7D7-4853-AAA0-A6E038B7C46A}" sibTransId="{E602095C-27EB-4969-8E67-0EFC92B03E34}"/>
    <dgm:cxn modelId="{95FFB5B2-2C18-4F03-AFD9-C366189F9410}" type="presOf" srcId="{FBD23FA8-37AA-424B-8E71-32D4980F1827}" destId="{175F2030-2196-44C2-93BB-C52A91C61CB3}" srcOrd="0" destOrd="0" presId="urn:microsoft.com/office/officeart/2005/8/layout/default"/>
    <dgm:cxn modelId="{5F0EF1C7-7F61-43E4-9DB3-54AD67A412B2}" srcId="{FBD23FA8-37AA-424B-8E71-32D4980F1827}" destId="{107EF268-C817-4A29-BB81-2A80360C89D7}" srcOrd="2" destOrd="0" parTransId="{B6BD1ECE-C8CB-46CD-9E38-7D0D828834D0}" sibTransId="{4B63A4C7-270F-4A18-824D-697E4026156C}"/>
    <dgm:cxn modelId="{BF6B1FF3-5976-4A26-81E9-07F0DB734C73}" srcId="{FBD23FA8-37AA-424B-8E71-32D4980F1827}" destId="{C433E3D3-FAA6-4D85-9233-03E3DD763A1D}" srcOrd="3" destOrd="0" parTransId="{29DF600D-4C78-436A-B9E1-0B36157AD688}" sibTransId="{D355F008-C841-4131-B65C-30607812D84A}"/>
    <dgm:cxn modelId="{CCA13AF4-BC62-4254-8D3E-FFA743BFA00C}" type="presOf" srcId="{A09D6B1E-85CC-4912-AB3C-EC16F7FD1455}" destId="{652161BE-2777-405B-B3CA-A51938938A5F}" srcOrd="0" destOrd="0" presId="urn:microsoft.com/office/officeart/2005/8/layout/default"/>
    <dgm:cxn modelId="{835F8DE2-545B-4B67-B5E2-5BC9CC3DDCB5}" type="presParOf" srcId="{175F2030-2196-44C2-93BB-C52A91C61CB3}" destId="{B6FDB0B7-6189-473D-9247-9497924B6933}" srcOrd="0" destOrd="0" presId="urn:microsoft.com/office/officeart/2005/8/layout/default"/>
    <dgm:cxn modelId="{AFB602F8-F653-484C-A268-2F22ED9C27C6}" type="presParOf" srcId="{175F2030-2196-44C2-93BB-C52A91C61CB3}" destId="{21152E74-11B3-4E2E-B764-5F2A7E068FA3}" srcOrd="1" destOrd="0" presId="urn:microsoft.com/office/officeart/2005/8/layout/default"/>
    <dgm:cxn modelId="{F74D73A5-80A9-4720-8D63-79233BDAAB4A}" type="presParOf" srcId="{175F2030-2196-44C2-93BB-C52A91C61CB3}" destId="{E3E8CE8A-0C58-4E0C-8A2B-DC4F3E265A81}" srcOrd="2" destOrd="0" presId="urn:microsoft.com/office/officeart/2005/8/layout/default"/>
    <dgm:cxn modelId="{41DA728E-F29D-48E4-8F62-B2C4708DFD7F}" type="presParOf" srcId="{175F2030-2196-44C2-93BB-C52A91C61CB3}" destId="{61287A5B-F8E3-4D4B-ABA7-E808E97035FD}" srcOrd="3" destOrd="0" presId="urn:microsoft.com/office/officeart/2005/8/layout/default"/>
    <dgm:cxn modelId="{2D896EDB-B4D9-4C68-91FA-FC5109C1EF3B}" type="presParOf" srcId="{175F2030-2196-44C2-93BB-C52A91C61CB3}" destId="{F7F10BD8-00A9-418A-8605-824C1D22CA05}" srcOrd="4" destOrd="0" presId="urn:microsoft.com/office/officeart/2005/8/layout/default"/>
    <dgm:cxn modelId="{F397EC5C-D692-4CDD-9DE0-CF186C32F144}" type="presParOf" srcId="{175F2030-2196-44C2-93BB-C52A91C61CB3}" destId="{E5CDB996-8EA2-4E5A-8D8F-04BA7FF46DE5}" srcOrd="5" destOrd="0" presId="urn:microsoft.com/office/officeart/2005/8/layout/default"/>
    <dgm:cxn modelId="{5EAAA0B8-E979-46EA-B85C-99357192D01B}" type="presParOf" srcId="{175F2030-2196-44C2-93BB-C52A91C61CB3}" destId="{6D8C824C-782B-4D0C-B451-796D384670FE}" srcOrd="6" destOrd="0" presId="urn:microsoft.com/office/officeart/2005/8/layout/default"/>
    <dgm:cxn modelId="{49DC254E-DAF8-48A9-B351-1F352E00F373}" type="presParOf" srcId="{175F2030-2196-44C2-93BB-C52A91C61CB3}" destId="{7147C56E-7555-4566-9A4E-19A790F2F1F1}" srcOrd="7" destOrd="0" presId="urn:microsoft.com/office/officeart/2005/8/layout/default"/>
    <dgm:cxn modelId="{C18AE707-F272-4D30-B24D-7633DE394BE7}" type="presParOf" srcId="{175F2030-2196-44C2-93BB-C52A91C61CB3}" destId="{652161BE-2777-405B-B3CA-A51938938A5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0F85EF-28B2-443D-9482-70CD883FF485}" type="doc">
      <dgm:prSet loTypeId="urn:microsoft.com/office/officeart/2005/8/layout/h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B8E6D6-B849-439E-BBB3-6A4D58B45B56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Black Box</a:t>
          </a:r>
        </a:p>
      </dgm:t>
    </dgm:pt>
    <dgm:pt modelId="{898B4D7A-2069-4CD6-AB2F-AAED6C896717}" type="parTrans" cxnId="{3CEF7BDD-2231-4A07-AD64-784FB830F137}">
      <dgm:prSet/>
      <dgm:spPr/>
      <dgm:t>
        <a:bodyPr/>
        <a:lstStyle/>
        <a:p>
          <a:endParaRPr lang="en-US"/>
        </a:p>
      </dgm:t>
    </dgm:pt>
    <dgm:pt modelId="{2735A1E3-40A9-4121-A92F-327B031E5FE5}" type="sibTrans" cxnId="{3CEF7BDD-2231-4A07-AD64-784FB830F137}">
      <dgm:prSet/>
      <dgm:spPr/>
      <dgm:t>
        <a:bodyPr/>
        <a:lstStyle/>
        <a:p>
          <a:endParaRPr lang="en-US"/>
        </a:p>
      </dgm:t>
    </dgm:pt>
    <dgm:pt modelId="{61650949-7EAA-4308-893F-E490E2CDA018}">
      <dgm:prSet/>
      <dgm:spPr/>
      <dgm:t>
        <a:bodyPr/>
        <a:lstStyle/>
        <a:p>
          <a:r>
            <a:rPr lang="en-US" dirty="0"/>
            <a:t> No knowledge of network architecture, or software used.</a:t>
          </a:r>
        </a:p>
      </dgm:t>
    </dgm:pt>
    <dgm:pt modelId="{6702C88C-056B-4C2F-B07F-25E7B7C5B46F}" type="parTrans" cxnId="{5A151099-AA5D-4B6F-B1F3-97F7FD8D689D}">
      <dgm:prSet/>
      <dgm:spPr/>
      <dgm:t>
        <a:bodyPr/>
        <a:lstStyle/>
        <a:p>
          <a:endParaRPr lang="en-US"/>
        </a:p>
      </dgm:t>
    </dgm:pt>
    <dgm:pt modelId="{BE54682C-1EFD-4DFA-BB3C-77F2CF104855}" type="sibTrans" cxnId="{5A151099-AA5D-4B6F-B1F3-97F7FD8D689D}">
      <dgm:prSet/>
      <dgm:spPr/>
      <dgm:t>
        <a:bodyPr/>
        <a:lstStyle/>
        <a:p>
          <a:endParaRPr lang="en-US"/>
        </a:p>
      </dgm:t>
    </dgm:pt>
    <dgm:pt modelId="{C1BFDFFF-6D38-4198-B7CF-88D951BCAFB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White Box/Clear Box/Crystal Box</a:t>
          </a:r>
        </a:p>
      </dgm:t>
    </dgm:pt>
    <dgm:pt modelId="{AFB367E9-38E4-40F6-866F-0A2A666BD443}" type="parTrans" cxnId="{1EF3E0BA-61D7-483F-A417-70072804B6FA}">
      <dgm:prSet/>
      <dgm:spPr/>
      <dgm:t>
        <a:bodyPr/>
        <a:lstStyle/>
        <a:p>
          <a:endParaRPr lang="en-US"/>
        </a:p>
      </dgm:t>
    </dgm:pt>
    <dgm:pt modelId="{4E5B8402-D20C-4C77-8131-15D4FC38631B}" type="sibTrans" cxnId="{1EF3E0BA-61D7-483F-A417-70072804B6FA}">
      <dgm:prSet/>
      <dgm:spPr/>
      <dgm:t>
        <a:bodyPr/>
        <a:lstStyle/>
        <a:p>
          <a:endParaRPr lang="en-US"/>
        </a:p>
      </dgm:t>
    </dgm:pt>
    <dgm:pt modelId="{0003A05A-4AD2-4A4C-AAA9-C53B6D193DF7}">
      <dgm:prSet/>
      <dgm:spPr/>
      <dgm:t>
        <a:bodyPr/>
        <a:lstStyle/>
        <a:p>
          <a:r>
            <a:rPr lang="en-US" dirty="0"/>
            <a:t>Tester knows the network infrastructure</a:t>
          </a:r>
        </a:p>
      </dgm:t>
    </dgm:pt>
    <dgm:pt modelId="{5C0366B9-56B9-4C97-899D-6EE9C3A12BA3}" type="parTrans" cxnId="{B6D26272-4B51-4563-99DE-4C2243B15261}">
      <dgm:prSet/>
      <dgm:spPr/>
      <dgm:t>
        <a:bodyPr/>
        <a:lstStyle/>
        <a:p>
          <a:endParaRPr lang="en-US"/>
        </a:p>
      </dgm:t>
    </dgm:pt>
    <dgm:pt modelId="{EBD3D0FF-BF7C-40D0-9896-ECBF94DEE9E8}" type="sibTrans" cxnId="{B6D26272-4B51-4563-99DE-4C2243B15261}">
      <dgm:prSet/>
      <dgm:spPr/>
      <dgm:t>
        <a:bodyPr/>
        <a:lstStyle/>
        <a:p>
          <a:endParaRPr lang="en-US"/>
        </a:p>
      </dgm:t>
    </dgm:pt>
    <dgm:pt modelId="{3D71DC99-84FE-4E6A-B540-1BCCF54DFF84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Gray Box</a:t>
          </a:r>
        </a:p>
      </dgm:t>
    </dgm:pt>
    <dgm:pt modelId="{A44A2892-0AA5-4B5F-999C-ADF0EA9D2FBA}" type="parTrans" cxnId="{9B2565EA-E993-4EE6-95DF-248948AFB3B2}">
      <dgm:prSet/>
      <dgm:spPr/>
      <dgm:t>
        <a:bodyPr/>
        <a:lstStyle/>
        <a:p>
          <a:endParaRPr lang="en-US"/>
        </a:p>
      </dgm:t>
    </dgm:pt>
    <dgm:pt modelId="{1A145697-916A-4E4A-936E-89415E5EDD13}" type="sibTrans" cxnId="{9B2565EA-E993-4EE6-95DF-248948AFB3B2}">
      <dgm:prSet/>
      <dgm:spPr/>
      <dgm:t>
        <a:bodyPr/>
        <a:lstStyle/>
        <a:p>
          <a:endParaRPr lang="en-US"/>
        </a:p>
      </dgm:t>
    </dgm:pt>
    <dgm:pt modelId="{9275DC19-E701-476D-AB04-FCC41E6E2310}">
      <dgm:prSet/>
      <dgm:spPr/>
      <dgm:t>
        <a:bodyPr/>
        <a:lstStyle/>
        <a:p>
          <a:r>
            <a:rPr lang="en-US" dirty="0"/>
            <a:t> Simulates real world attack</a:t>
          </a:r>
        </a:p>
      </dgm:t>
    </dgm:pt>
    <dgm:pt modelId="{68A071DA-79F3-4618-B4F2-985E5EC5E8A7}" type="parTrans" cxnId="{057DEC34-7E87-412F-A70E-DB6B4B745B4A}">
      <dgm:prSet/>
      <dgm:spPr/>
      <dgm:t>
        <a:bodyPr/>
        <a:lstStyle/>
        <a:p>
          <a:endParaRPr lang="en-US"/>
        </a:p>
      </dgm:t>
    </dgm:pt>
    <dgm:pt modelId="{CAC1986B-F48A-4F63-8161-87651FA6383D}" type="sibTrans" cxnId="{057DEC34-7E87-412F-A70E-DB6B4B745B4A}">
      <dgm:prSet/>
      <dgm:spPr/>
      <dgm:t>
        <a:bodyPr/>
        <a:lstStyle/>
        <a:p>
          <a:endParaRPr lang="en-US"/>
        </a:p>
      </dgm:t>
    </dgm:pt>
    <dgm:pt modelId="{F74E5A99-47C1-4237-9170-394CC270E99C}">
      <dgm:prSet/>
      <dgm:spPr/>
      <dgm:t>
        <a:bodyPr/>
        <a:lstStyle/>
        <a:p>
          <a:r>
            <a:rPr lang="en-US" dirty="0"/>
            <a:t> Access to software source code</a:t>
          </a:r>
        </a:p>
      </dgm:t>
    </dgm:pt>
    <dgm:pt modelId="{3325EA84-2550-44E4-B9C1-44E78EEF5E9B}" type="parTrans" cxnId="{6BF14E9B-E2F2-4E56-AC2E-C5E368196E76}">
      <dgm:prSet/>
      <dgm:spPr/>
      <dgm:t>
        <a:bodyPr/>
        <a:lstStyle/>
        <a:p>
          <a:endParaRPr lang="en-US"/>
        </a:p>
      </dgm:t>
    </dgm:pt>
    <dgm:pt modelId="{13084CAA-005E-4F7B-8570-367F1CC9A0DA}" type="sibTrans" cxnId="{6BF14E9B-E2F2-4E56-AC2E-C5E368196E76}">
      <dgm:prSet/>
      <dgm:spPr/>
      <dgm:t>
        <a:bodyPr/>
        <a:lstStyle/>
        <a:p>
          <a:endParaRPr lang="en-US"/>
        </a:p>
      </dgm:t>
    </dgm:pt>
    <dgm:pt modelId="{BA1C40E6-C2B8-41E7-8CA4-F38417C358FF}">
      <dgm:prSet/>
      <dgm:spPr/>
      <dgm:t>
        <a:bodyPr/>
        <a:lstStyle/>
        <a:p>
          <a:r>
            <a:rPr lang="en-US" b="0" dirty="0"/>
            <a:t>determines the vulnerabilities in a system that are exploitable from outside the network</a:t>
          </a:r>
          <a:endParaRPr lang="en-US" dirty="0"/>
        </a:p>
      </dgm:t>
    </dgm:pt>
    <dgm:pt modelId="{D45C027E-A208-45D0-B018-F9DA3FF9A6D0}" type="parTrans" cxnId="{F5F48145-C658-448E-AD16-47F4C0EF4A64}">
      <dgm:prSet/>
      <dgm:spPr/>
      <dgm:t>
        <a:bodyPr/>
        <a:lstStyle/>
        <a:p>
          <a:endParaRPr lang="en-US"/>
        </a:p>
      </dgm:t>
    </dgm:pt>
    <dgm:pt modelId="{0A6D17C3-8F57-4DAF-AEE9-47C4CF17A9E4}" type="sibTrans" cxnId="{F5F48145-C658-448E-AD16-47F4C0EF4A64}">
      <dgm:prSet/>
      <dgm:spPr/>
      <dgm:t>
        <a:bodyPr/>
        <a:lstStyle/>
        <a:p>
          <a:endParaRPr lang="en-US"/>
        </a:p>
      </dgm:t>
    </dgm:pt>
    <dgm:pt modelId="{6855BD56-B98B-49E3-B30B-1EEB781751C3}">
      <dgm:prSet/>
      <dgm:spPr/>
      <dgm:t>
        <a:bodyPr/>
        <a:lstStyle/>
        <a:p>
          <a:r>
            <a:rPr lang="en-US" b="0" dirty="0"/>
            <a:t>Provide a more focused and efficient assessment of a network’s security than a black-box assessment</a:t>
          </a:r>
          <a:endParaRPr lang="en-US" dirty="0"/>
        </a:p>
      </dgm:t>
    </dgm:pt>
    <dgm:pt modelId="{3EFC29E1-BA2E-4698-A547-D7220CA4E993}" type="parTrans" cxnId="{188568DD-438C-4E3A-9D0A-DADF750E5338}">
      <dgm:prSet/>
      <dgm:spPr/>
    </dgm:pt>
    <dgm:pt modelId="{6ECC6D49-8BD1-47E9-9759-E7EF115AD06A}" type="sibTrans" cxnId="{188568DD-438C-4E3A-9D0A-DADF750E5338}">
      <dgm:prSet/>
      <dgm:spPr/>
    </dgm:pt>
    <dgm:pt modelId="{55871BEE-A7E7-4ADD-8BE9-2D22C59C172F}">
      <dgm:prSet/>
      <dgm:spPr/>
      <dgm:t>
        <a:bodyPr/>
        <a:lstStyle/>
        <a:p>
          <a:r>
            <a:rPr lang="en-US" b="0" dirty="0"/>
            <a:t>Can focus their assessment efforts on the systems with the greatest risk and value from the start, rather than spending time determining this information on their own</a:t>
          </a:r>
          <a:endParaRPr lang="en-US" dirty="0"/>
        </a:p>
      </dgm:t>
    </dgm:pt>
    <dgm:pt modelId="{9B8473D5-2DEF-4E6F-AFDC-1621D8C9ED43}" type="parTrans" cxnId="{E5C3E8DE-7DA4-4B86-8237-C87AB35CDE4D}">
      <dgm:prSet/>
      <dgm:spPr/>
    </dgm:pt>
    <dgm:pt modelId="{EA47793B-1D30-4647-8ED0-EE0A3CE81FC3}" type="sibTrans" cxnId="{E5C3E8DE-7DA4-4B86-8237-C87AB35CDE4D}">
      <dgm:prSet/>
      <dgm:spPr/>
    </dgm:pt>
    <dgm:pt modelId="{4B49B646-1290-45BC-83ED-A7EA8126B0EE}">
      <dgm:prSet/>
      <dgm:spPr/>
      <dgm:t>
        <a:bodyPr/>
        <a:lstStyle/>
        <a:p>
          <a:r>
            <a:rPr lang="en-US" b="0" dirty="0"/>
            <a:t>penetration testers are able to perform static code analysis,</a:t>
          </a:r>
          <a:endParaRPr lang="en-US" dirty="0"/>
        </a:p>
      </dgm:t>
    </dgm:pt>
    <dgm:pt modelId="{0F5FE9D7-B1C3-4BFF-A4E4-06802C36A9AA}" type="parTrans" cxnId="{AC2F47DA-8375-4D2D-B859-E8DA75DF3661}">
      <dgm:prSet/>
      <dgm:spPr/>
    </dgm:pt>
    <dgm:pt modelId="{EA97ECBE-A5F0-4652-B4A0-FE02CD125D02}" type="sibTrans" cxnId="{AC2F47DA-8375-4D2D-B859-E8DA75DF3661}">
      <dgm:prSet/>
      <dgm:spPr/>
    </dgm:pt>
    <dgm:pt modelId="{9687BEF3-B483-4B53-AAA3-524296188DA2}" type="pres">
      <dgm:prSet presAssocID="{2F0F85EF-28B2-443D-9482-70CD883FF485}" presName="Name0" presStyleCnt="0">
        <dgm:presLayoutVars>
          <dgm:dir/>
          <dgm:animLvl val="lvl"/>
          <dgm:resizeHandles val="exact"/>
        </dgm:presLayoutVars>
      </dgm:prSet>
      <dgm:spPr/>
    </dgm:pt>
    <dgm:pt modelId="{47AD854E-6141-4536-8E4A-64923A2D582A}" type="pres">
      <dgm:prSet presAssocID="{6CB8E6D6-B849-439E-BBB3-6A4D58B45B56}" presName="composite" presStyleCnt="0"/>
      <dgm:spPr/>
    </dgm:pt>
    <dgm:pt modelId="{AFB967AC-9563-4E41-92DB-42735CEAA43A}" type="pres">
      <dgm:prSet presAssocID="{6CB8E6D6-B849-439E-BBB3-6A4D58B45B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9DF622-338E-43D9-BC4F-A738B1FA3691}" type="pres">
      <dgm:prSet presAssocID="{6CB8E6D6-B849-439E-BBB3-6A4D58B45B56}" presName="desTx" presStyleLbl="alignAccFollowNode1" presStyleIdx="0" presStyleCnt="3">
        <dgm:presLayoutVars>
          <dgm:bulletEnabled val="1"/>
        </dgm:presLayoutVars>
      </dgm:prSet>
      <dgm:spPr/>
    </dgm:pt>
    <dgm:pt modelId="{9677E179-ABDE-408E-9644-BC3867E18399}" type="pres">
      <dgm:prSet presAssocID="{2735A1E3-40A9-4121-A92F-327B031E5FE5}" presName="space" presStyleCnt="0"/>
      <dgm:spPr/>
    </dgm:pt>
    <dgm:pt modelId="{6DCCBFF0-CD86-407A-80CD-7D54C6C53773}" type="pres">
      <dgm:prSet presAssocID="{C1BFDFFF-6D38-4198-B7CF-88D951BCAFBA}" presName="composite" presStyleCnt="0"/>
      <dgm:spPr/>
    </dgm:pt>
    <dgm:pt modelId="{C7D7CC12-FCDD-4D60-A8DA-0A9EB9689F77}" type="pres">
      <dgm:prSet presAssocID="{C1BFDFFF-6D38-4198-B7CF-88D951BCAFB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37253AB-E756-4714-BBB9-C52003C4266A}" type="pres">
      <dgm:prSet presAssocID="{C1BFDFFF-6D38-4198-B7CF-88D951BCAFBA}" presName="desTx" presStyleLbl="alignAccFollowNode1" presStyleIdx="1" presStyleCnt="3">
        <dgm:presLayoutVars>
          <dgm:bulletEnabled val="1"/>
        </dgm:presLayoutVars>
      </dgm:prSet>
      <dgm:spPr/>
    </dgm:pt>
    <dgm:pt modelId="{A0B6FD5C-D6F2-4810-BD95-281FCFB7658D}" type="pres">
      <dgm:prSet presAssocID="{4E5B8402-D20C-4C77-8131-15D4FC38631B}" presName="space" presStyleCnt="0"/>
      <dgm:spPr/>
    </dgm:pt>
    <dgm:pt modelId="{3BBAFFF0-A066-49B7-B8C4-5B7F7795FCB1}" type="pres">
      <dgm:prSet presAssocID="{3D71DC99-84FE-4E6A-B540-1BCCF54DFF84}" presName="composite" presStyleCnt="0"/>
      <dgm:spPr/>
    </dgm:pt>
    <dgm:pt modelId="{8B365C6B-E45C-4FDE-B291-9C2CE6FD83EC}" type="pres">
      <dgm:prSet presAssocID="{3D71DC99-84FE-4E6A-B540-1BCCF54DFF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BC54869-671A-464D-AA11-54B58272B72F}" type="pres">
      <dgm:prSet presAssocID="{3D71DC99-84FE-4E6A-B540-1BCCF54DFF8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32F0901-7D18-4803-A472-9FD2AB9B3540}" type="presOf" srcId="{61650949-7EAA-4308-893F-E490E2CDA018}" destId="{7E9DF622-338E-43D9-BC4F-A738B1FA3691}" srcOrd="0" destOrd="0" presId="urn:microsoft.com/office/officeart/2005/8/layout/hList1"/>
    <dgm:cxn modelId="{F8FC1102-045C-474B-8619-2E5BD0156A7C}" type="presOf" srcId="{4B49B646-1290-45BC-83ED-A7EA8126B0EE}" destId="{837253AB-E756-4714-BBB9-C52003C4266A}" srcOrd="0" destOrd="2" presId="urn:microsoft.com/office/officeart/2005/8/layout/hList1"/>
    <dgm:cxn modelId="{934B8303-CE74-4051-86B7-B766528F4845}" type="presOf" srcId="{3D71DC99-84FE-4E6A-B540-1BCCF54DFF84}" destId="{8B365C6B-E45C-4FDE-B291-9C2CE6FD83EC}" srcOrd="0" destOrd="0" presId="urn:microsoft.com/office/officeart/2005/8/layout/hList1"/>
    <dgm:cxn modelId="{057DEC34-7E87-412F-A70E-DB6B4B745B4A}" srcId="{6CB8E6D6-B849-439E-BBB3-6A4D58B45B56}" destId="{9275DC19-E701-476D-AB04-FCC41E6E2310}" srcOrd="1" destOrd="0" parTransId="{68A071DA-79F3-4618-B4F2-985E5EC5E8A7}" sibTransId="{CAC1986B-F48A-4F63-8161-87651FA6383D}"/>
    <dgm:cxn modelId="{DCB0DC64-5C39-46E9-82CF-558804C34115}" type="presOf" srcId="{F74E5A99-47C1-4237-9170-394CC270E99C}" destId="{837253AB-E756-4714-BBB9-C52003C4266A}" srcOrd="0" destOrd="1" presId="urn:microsoft.com/office/officeart/2005/8/layout/hList1"/>
    <dgm:cxn modelId="{F5F48145-C658-448E-AD16-47F4C0EF4A64}" srcId="{6CB8E6D6-B849-439E-BBB3-6A4D58B45B56}" destId="{BA1C40E6-C2B8-41E7-8CA4-F38417C358FF}" srcOrd="2" destOrd="0" parTransId="{D45C027E-A208-45D0-B018-F9DA3FF9A6D0}" sibTransId="{0A6D17C3-8F57-4DAF-AEE9-47C4CF17A9E4}"/>
    <dgm:cxn modelId="{3CAD9269-FFAF-43B9-A16C-CF7B73882EAE}" type="presOf" srcId="{55871BEE-A7E7-4ADD-8BE9-2D22C59C172F}" destId="{0BC54869-671A-464D-AA11-54B58272B72F}" srcOrd="0" destOrd="1" presId="urn:microsoft.com/office/officeart/2005/8/layout/hList1"/>
    <dgm:cxn modelId="{8059E34D-8AFD-461E-A224-1C94EA4ADA5E}" type="presOf" srcId="{2F0F85EF-28B2-443D-9482-70CD883FF485}" destId="{9687BEF3-B483-4B53-AAA3-524296188DA2}" srcOrd="0" destOrd="0" presId="urn:microsoft.com/office/officeart/2005/8/layout/hList1"/>
    <dgm:cxn modelId="{B6D26272-4B51-4563-99DE-4C2243B15261}" srcId="{C1BFDFFF-6D38-4198-B7CF-88D951BCAFBA}" destId="{0003A05A-4AD2-4A4C-AAA9-C53B6D193DF7}" srcOrd="0" destOrd="0" parTransId="{5C0366B9-56B9-4C97-899D-6EE9C3A12BA3}" sibTransId="{EBD3D0FF-BF7C-40D0-9896-ECBF94DEE9E8}"/>
    <dgm:cxn modelId="{E0EF9657-6460-43A9-BCBC-46D35B5D5C0D}" type="presOf" srcId="{6855BD56-B98B-49E3-B30B-1EEB781751C3}" destId="{0BC54869-671A-464D-AA11-54B58272B72F}" srcOrd="0" destOrd="0" presId="urn:microsoft.com/office/officeart/2005/8/layout/hList1"/>
    <dgm:cxn modelId="{5A151099-AA5D-4B6F-B1F3-97F7FD8D689D}" srcId="{6CB8E6D6-B849-439E-BBB3-6A4D58B45B56}" destId="{61650949-7EAA-4308-893F-E490E2CDA018}" srcOrd="0" destOrd="0" parTransId="{6702C88C-056B-4C2F-B07F-25E7B7C5B46F}" sibTransId="{BE54682C-1EFD-4DFA-BB3C-77F2CF104855}"/>
    <dgm:cxn modelId="{6BF14E9B-E2F2-4E56-AC2E-C5E368196E76}" srcId="{C1BFDFFF-6D38-4198-B7CF-88D951BCAFBA}" destId="{F74E5A99-47C1-4237-9170-394CC270E99C}" srcOrd="1" destOrd="0" parTransId="{3325EA84-2550-44E4-B9C1-44E78EEF5E9B}" sibTransId="{13084CAA-005E-4F7B-8570-367F1CC9A0DA}"/>
    <dgm:cxn modelId="{1EF3E0BA-61D7-483F-A417-70072804B6FA}" srcId="{2F0F85EF-28B2-443D-9482-70CD883FF485}" destId="{C1BFDFFF-6D38-4198-B7CF-88D951BCAFBA}" srcOrd="1" destOrd="0" parTransId="{AFB367E9-38E4-40F6-866F-0A2A666BD443}" sibTransId="{4E5B8402-D20C-4C77-8131-15D4FC38631B}"/>
    <dgm:cxn modelId="{AC2F47DA-8375-4D2D-B859-E8DA75DF3661}" srcId="{C1BFDFFF-6D38-4198-B7CF-88D951BCAFBA}" destId="{4B49B646-1290-45BC-83ED-A7EA8126B0EE}" srcOrd="2" destOrd="0" parTransId="{0F5FE9D7-B1C3-4BFF-A4E4-06802C36A9AA}" sibTransId="{EA97ECBE-A5F0-4652-B4A0-FE02CD125D02}"/>
    <dgm:cxn modelId="{188568DD-438C-4E3A-9D0A-DADF750E5338}" srcId="{3D71DC99-84FE-4E6A-B540-1BCCF54DFF84}" destId="{6855BD56-B98B-49E3-B30B-1EEB781751C3}" srcOrd="0" destOrd="0" parTransId="{3EFC29E1-BA2E-4698-A547-D7220CA4E993}" sibTransId="{6ECC6D49-8BD1-47E9-9759-E7EF115AD06A}"/>
    <dgm:cxn modelId="{3CEF7BDD-2231-4A07-AD64-784FB830F137}" srcId="{2F0F85EF-28B2-443D-9482-70CD883FF485}" destId="{6CB8E6D6-B849-439E-BBB3-6A4D58B45B56}" srcOrd="0" destOrd="0" parTransId="{898B4D7A-2069-4CD6-AB2F-AAED6C896717}" sibTransId="{2735A1E3-40A9-4121-A92F-327B031E5FE5}"/>
    <dgm:cxn modelId="{E5C3E8DE-7DA4-4B86-8237-C87AB35CDE4D}" srcId="{3D71DC99-84FE-4E6A-B540-1BCCF54DFF84}" destId="{55871BEE-A7E7-4ADD-8BE9-2D22C59C172F}" srcOrd="1" destOrd="0" parTransId="{9B8473D5-2DEF-4E6F-AFDC-1621D8C9ED43}" sibTransId="{EA47793B-1D30-4647-8ED0-EE0A3CE81FC3}"/>
    <dgm:cxn modelId="{D458D2E3-EF6D-4F5A-A1CD-15B489D80DDD}" type="presOf" srcId="{BA1C40E6-C2B8-41E7-8CA4-F38417C358FF}" destId="{7E9DF622-338E-43D9-BC4F-A738B1FA3691}" srcOrd="0" destOrd="2" presId="urn:microsoft.com/office/officeart/2005/8/layout/hList1"/>
    <dgm:cxn modelId="{9B2565EA-E993-4EE6-95DF-248948AFB3B2}" srcId="{2F0F85EF-28B2-443D-9482-70CD883FF485}" destId="{3D71DC99-84FE-4E6A-B540-1BCCF54DFF84}" srcOrd="2" destOrd="0" parTransId="{A44A2892-0AA5-4B5F-999C-ADF0EA9D2FBA}" sibTransId="{1A145697-916A-4E4A-936E-89415E5EDD13}"/>
    <dgm:cxn modelId="{A100DEEF-F650-4888-9759-245FA8250697}" type="presOf" srcId="{9275DC19-E701-476D-AB04-FCC41E6E2310}" destId="{7E9DF622-338E-43D9-BC4F-A738B1FA3691}" srcOrd="0" destOrd="1" presId="urn:microsoft.com/office/officeart/2005/8/layout/hList1"/>
    <dgm:cxn modelId="{762F89FA-AC0B-4218-98FC-22F19E3935E7}" type="presOf" srcId="{0003A05A-4AD2-4A4C-AAA9-C53B6D193DF7}" destId="{837253AB-E756-4714-BBB9-C52003C4266A}" srcOrd="0" destOrd="0" presId="urn:microsoft.com/office/officeart/2005/8/layout/hList1"/>
    <dgm:cxn modelId="{FA36AEFC-5907-46DB-B328-AFF86A1ED51C}" type="presOf" srcId="{6CB8E6D6-B849-439E-BBB3-6A4D58B45B56}" destId="{AFB967AC-9563-4E41-92DB-42735CEAA43A}" srcOrd="0" destOrd="0" presId="urn:microsoft.com/office/officeart/2005/8/layout/hList1"/>
    <dgm:cxn modelId="{07BC95FF-7782-4F48-BBFB-0CE8EF7C93B5}" type="presOf" srcId="{C1BFDFFF-6D38-4198-B7CF-88D951BCAFBA}" destId="{C7D7CC12-FCDD-4D60-A8DA-0A9EB9689F77}" srcOrd="0" destOrd="0" presId="urn:microsoft.com/office/officeart/2005/8/layout/hList1"/>
    <dgm:cxn modelId="{CED6A695-9CC0-4989-B493-2612A6DB237D}" type="presParOf" srcId="{9687BEF3-B483-4B53-AAA3-524296188DA2}" destId="{47AD854E-6141-4536-8E4A-64923A2D582A}" srcOrd="0" destOrd="0" presId="urn:microsoft.com/office/officeart/2005/8/layout/hList1"/>
    <dgm:cxn modelId="{19424B88-E52F-4BBF-B19A-F17DAC3CFAE9}" type="presParOf" srcId="{47AD854E-6141-4536-8E4A-64923A2D582A}" destId="{AFB967AC-9563-4E41-92DB-42735CEAA43A}" srcOrd="0" destOrd="0" presId="urn:microsoft.com/office/officeart/2005/8/layout/hList1"/>
    <dgm:cxn modelId="{1D6061C3-FC40-4696-9F25-0907A8C96080}" type="presParOf" srcId="{47AD854E-6141-4536-8E4A-64923A2D582A}" destId="{7E9DF622-338E-43D9-BC4F-A738B1FA3691}" srcOrd="1" destOrd="0" presId="urn:microsoft.com/office/officeart/2005/8/layout/hList1"/>
    <dgm:cxn modelId="{B3755075-74F0-49C3-B6EB-46E8AE86FB12}" type="presParOf" srcId="{9687BEF3-B483-4B53-AAA3-524296188DA2}" destId="{9677E179-ABDE-408E-9644-BC3867E18399}" srcOrd="1" destOrd="0" presId="urn:microsoft.com/office/officeart/2005/8/layout/hList1"/>
    <dgm:cxn modelId="{C2A53120-562C-434F-9096-A565FE13D64F}" type="presParOf" srcId="{9687BEF3-B483-4B53-AAA3-524296188DA2}" destId="{6DCCBFF0-CD86-407A-80CD-7D54C6C53773}" srcOrd="2" destOrd="0" presId="urn:microsoft.com/office/officeart/2005/8/layout/hList1"/>
    <dgm:cxn modelId="{C2FFD59D-6AD6-4680-B30E-C3BF08CB09E5}" type="presParOf" srcId="{6DCCBFF0-CD86-407A-80CD-7D54C6C53773}" destId="{C7D7CC12-FCDD-4D60-A8DA-0A9EB9689F77}" srcOrd="0" destOrd="0" presId="urn:microsoft.com/office/officeart/2005/8/layout/hList1"/>
    <dgm:cxn modelId="{6FB52FD8-107F-4506-8036-F60A37246BF8}" type="presParOf" srcId="{6DCCBFF0-CD86-407A-80CD-7D54C6C53773}" destId="{837253AB-E756-4714-BBB9-C52003C4266A}" srcOrd="1" destOrd="0" presId="urn:microsoft.com/office/officeart/2005/8/layout/hList1"/>
    <dgm:cxn modelId="{9B36855D-0B66-4C9D-9D39-E71ECE4E93DC}" type="presParOf" srcId="{9687BEF3-B483-4B53-AAA3-524296188DA2}" destId="{A0B6FD5C-D6F2-4810-BD95-281FCFB7658D}" srcOrd="3" destOrd="0" presId="urn:microsoft.com/office/officeart/2005/8/layout/hList1"/>
    <dgm:cxn modelId="{8E162BE9-E37B-4A92-8A94-35C34025C526}" type="presParOf" srcId="{9687BEF3-B483-4B53-AAA3-524296188DA2}" destId="{3BBAFFF0-A066-49B7-B8C4-5B7F7795FCB1}" srcOrd="4" destOrd="0" presId="urn:microsoft.com/office/officeart/2005/8/layout/hList1"/>
    <dgm:cxn modelId="{2698D589-621C-4A87-A239-1A477AFA0A59}" type="presParOf" srcId="{3BBAFFF0-A066-49B7-B8C4-5B7F7795FCB1}" destId="{8B365C6B-E45C-4FDE-B291-9C2CE6FD83EC}" srcOrd="0" destOrd="0" presId="urn:microsoft.com/office/officeart/2005/8/layout/hList1"/>
    <dgm:cxn modelId="{6353ECA4-D8F5-4A26-B55E-2CD888C817DB}" type="presParOf" srcId="{3BBAFFF0-A066-49B7-B8C4-5B7F7795FCB1}" destId="{0BC54869-671A-464D-AA11-54B58272B7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3E7B-59D3-441C-9698-0C48CB0DFBD3}">
      <dsp:nvSpPr>
        <dsp:cNvPr id="0" name=""/>
        <dsp:cNvSpPr/>
      </dsp:nvSpPr>
      <dsp:spPr>
        <a:xfrm>
          <a:off x="7048682" y="1858321"/>
          <a:ext cx="1607214" cy="16074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9A28E6-6547-43E2-97FC-3ECB3805D3E0}">
      <dsp:nvSpPr>
        <dsp:cNvPr id="0" name=""/>
        <dsp:cNvSpPr/>
      </dsp:nvSpPr>
      <dsp:spPr>
        <a:xfrm>
          <a:off x="7101714" y="1911913"/>
          <a:ext cx="1500294" cy="15002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Conclusion</a:t>
          </a:r>
        </a:p>
      </dsp:txBody>
      <dsp:txXfrm>
        <a:off x="7316409" y="2126281"/>
        <a:ext cx="1071761" cy="1071557"/>
      </dsp:txXfrm>
    </dsp:sp>
    <dsp:sp modelId="{E4DAA36A-E38E-41B8-83ED-C4CE31451659}">
      <dsp:nvSpPr>
        <dsp:cNvPr id="0" name=""/>
        <dsp:cNvSpPr/>
      </dsp:nvSpPr>
      <dsp:spPr>
        <a:xfrm rot="2700000">
          <a:off x="5386818" y="1858405"/>
          <a:ext cx="1607028" cy="160702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CE5DE-FFA1-4E35-86B8-95A044107864}">
      <dsp:nvSpPr>
        <dsp:cNvPr id="0" name=""/>
        <dsp:cNvSpPr/>
      </dsp:nvSpPr>
      <dsp:spPr>
        <a:xfrm>
          <a:off x="5441468" y="1911913"/>
          <a:ext cx="1500294" cy="15002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Reports</a:t>
          </a:r>
        </a:p>
      </dsp:txBody>
      <dsp:txXfrm>
        <a:off x="5655307" y="2126281"/>
        <a:ext cx="1071761" cy="1071557"/>
      </dsp:txXfrm>
    </dsp:sp>
    <dsp:sp modelId="{8CB91285-B368-478A-B399-BC3F2897830D}">
      <dsp:nvSpPr>
        <dsp:cNvPr id="0" name=""/>
        <dsp:cNvSpPr/>
      </dsp:nvSpPr>
      <dsp:spPr>
        <a:xfrm rot="2700000">
          <a:off x="3726572" y="1858405"/>
          <a:ext cx="1607028" cy="160702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8F2C9C-1761-4B30-B9E2-3FD385167FBA}">
      <dsp:nvSpPr>
        <dsp:cNvPr id="0" name=""/>
        <dsp:cNvSpPr/>
      </dsp:nvSpPr>
      <dsp:spPr>
        <a:xfrm>
          <a:off x="3780367" y="1911913"/>
          <a:ext cx="1500294" cy="15002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Red Teaming</a:t>
          </a:r>
        </a:p>
      </dsp:txBody>
      <dsp:txXfrm>
        <a:off x="3994206" y="2126281"/>
        <a:ext cx="1071761" cy="1071557"/>
      </dsp:txXfrm>
    </dsp:sp>
    <dsp:sp modelId="{8D9725E4-6058-4825-BB21-5C0C766C678F}">
      <dsp:nvSpPr>
        <dsp:cNvPr id="0" name=""/>
        <dsp:cNvSpPr/>
      </dsp:nvSpPr>
      <dsp:spPr>
        <a:xfrm rot="2700000">
          <a:off x="2065471" y="1858405"/>
          <a:ext cx="1607028" cy="160702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1E30C-BCB3-4D42-B736-AE551AF37ECB}">
      <dsp:nvSpPr>
        <dsp:cNvPr id="0" name=""/>
        <dsp:cNvSpPr/>
      </dsp:nvSpPr>
      <dsp:spPr>
        <a:xfrm>
          <a:off x="2119265" y="1911913"/>
          <a:ext cx="1500294" cy="15002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Penetration Testing</a:t>
          </a:r>
          <a:endParaRPr lang="en-US" sz="1400" kern="1200" dirty="0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sp:txBody>
      <dsp:txXfrm>
        <a:off x="2333959" y="2126281"/>
        <a:ext cx="1071761" cy="1071557"/>
      </dsp:txXfrm>
    </dsp:sp>
    <dsp:sp modelId="{75797771-7871-480C-A716-09AF566A4838}">
      <dsp:nvSpPr>
        <dsp:cNvPr id="0" name=""/>
        <dsp:cNvSpPr/>
      </dsp:nvSpPr>
      <dsp:spPr>
        <a:xfrm rot="2700000">
          <a:off x="404369" y="1858405"/>
          <a:ext cx="1607028" cy="160702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4A55D-2633-405E-BFFB-4ECDE12E40FA}">
      <dsp:nvSpPr>
        <dsp:cNvPr id="0" name=""/>
        <dsp:cNvSpPr/>
      </dsp:nvSpPr>
      <dsp:spPr>
        <a:xfrm>
          <a:off x="458163" y="1911913"/>
          <a:ext cx="1500294" cy="15002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n>
                <a:solidFill>
                  <a:schemeClr val="accent1"/>
                </a:solidFill>
              </a:ln>
              <a:solidFill>
                <a:schemeClr val="bg1"/>
              </a:solidFill>
            </a:rPr>
            <a:t>Issues We Face</a:t>
          </a:r>
        </a:p>
      </dsp:txBody>
      <dsp:txXfrm>
        <a:off x="672858" y="2126281"/>
        <a:ext cx="1071761" cy="10715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DA74-A574-45AD-B2EF-D9CE816F94C1}">
      <dsp:nvSpPr>
        <dsp:cNvPr id="0" name=""/>
        <dsp:cNvSpPr/>
      </dsp:nvSpPr>
      <dsp:spPr>
        <a:xfrm>
          <a:off x="0" y="87007"/>
          <a:ext cx="5635242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Gathering</a:t>
          </a:r>
        </a:p>
      </dsp:txBody>
      <dsp:txXfrm>
        <a:off x="25759" y="112766"/>
        <a:ext cx="5583724" cy="476152"/>
      </dsp:txXfrm>
    </dsp:sp>
    <dsp:sp modelId="{56A84012-C215-44FF-BF37-B92FCBC0EB35}">
      <dsp:nvSpPr>
        <dsp:cNvPr id="0" name=""/>
        <dsp:cNvSpPr/>
      </dsp:nvSpPr>
      <dsp:spPr>
        <a:xfrm>
          <a:off x="0" y="614677"/>
          <a:ext cx="5635242" cy="36432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The stage of reconnaissance against the target.</a:t>
          </a:r>
        </a:p>
      </dsp:txBody>
      <dsp:txXfrm>
        <a:off x="0" y="614677"/>
        <a:ext cx="5635242" cy="364320"/>
      </dsp:txXfrm>
    </dsp:sp>
    <dsp:sp modelId="{3C03C4B7-0D6A-4358-A375-255A4724693D}">
      <dsp:nvSpPr>
        <dsp:cNvPr id="0" name=""/>
        <dsp:cNvSpPr/>
      </dsp:nvSpPr>
      <dsp:spPr>
        <a:xfrm>
          <a:off x="0" y="978997"/>
          <a:ext cx="5635242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Threat Modeling </a:t>
          </a:r>
        </a:p>
      </dsp:txBody>
      <dsp:txXfrm>
        <a:off x="25759" y="1004756"/>
        <a:ext cx="5583724" cy="476152"/>
      </dsp:txXfrm>
    </dsp:sp>
    <dsp:sp modelId="{3D6C4AF5-5652-424F-BE7A-2425D8516ABC}">
      <dsp:nvSpPr>
        <dsp:cNvPr id="0" name=""/>
        <dsp:cNvSpPr/>
      </dsp:nvSpPr>
      <dsp:spPr>
        <a:xfrm>
          <a:off x="0" y="1506667"/>
          <a:ext cx="5635242" cy="53509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Identifying and categorizing assets, threats, and threats communities.</a:t>
          </a:r>
        </a:p>
      </dsp:txBody>
      <dsp:txXfrm>
        <a:off x="0" y="1506667"/>
        <a:ext cx="5635242" cy="535095"/>
      </dsp:txXfrm>
    </dsp:sp>
    <dsp:sp modelId="{37BFBA94-B278-478D-83B3-54A8A6368EAF}">
      <dsp:nvSpPr>
        <dsp:cNvPr id="0" name=""/>
        <dsp:cNvSpPr/>
      </dsp:nvSpPr>
      <dsp:spPr>
        <a:xfrm>
          <a:off x="0" y="2041762"/>
          <a:ext cx="5635242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Vulnerability Analysis </a:t>
          </a:r>
        </a:p>
      </dsp:txBody>
      <dsp:txXfrm>
        <a:off x="25759" y="2067521"/>
        <a:ext cx="5583724" cy="476152"/>
      </dsp:txXfrm>
    </dsp:sp>
    <dsp:sp modelId="{9F48C69B-1825-46CD-8E72-3185B3B86E67}">
      <dsp:nvSpPr>
        <dsp:cNvPr id="0" name=""/>
        <dsp:cNvSpPr/>
      </dsp:nvSpPr>
      <dsp:spPr>
        <a:xfrm>
          <a:off x="0" y="2569432"/>
          <a:ext cx="5635242" cy="77418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Discovering flaws in systems and applications using a set of tools, both commercially available tools and internally developed.</a:t>
          </a:r>
        </a:p>
      </dsp:txBody>
      <dsp:txXfrm>
        <a:off x="0" y="2569432"/>
        <a:ext cx="5635242" cy="774180"/>
      </dsp:txXfrm>
    </dsp:sp>
    <dsp:sp modelId="{40442331-F61E-4152-8DE2-56ACDC70E30A}">
      <dsp:nvSpPr>
        <dsp:cNvPr id="0" name=""/>
        <dsp:cNvSpPr/>
      </dsp:nvSpPr>
      <dsp:spPr>
        <a:xfrm>
          <a:off x="0" y="3343612"/>
          <a:ext cx="563524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Exploitation </a:t>
          </a:r>
        </a:p>
      </dsp:txBody>
      <dsp:txXfrm>
        <a:off x="25759" y="3369371"/>
        <a:ext cx="5583724" cy="476152"/>
      </dsp:txXfrm>
    </dsp:sp>
    <dsp:sp modelId="{68A16723-D919-4B64-9A94-929306B4FAA0}">
      <dsp:nvSpPr>
        <dsp:cNvPr id="0" name=""/>
        <dsp:cNvSpPr/>
      </dsp:nvSpPr>
      <dsp:spPr>
        <a:xfrm>
          <a:off x="0" y="3871282"/>
          <a:ext cx="5635242" cy="53509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Simulating a real-world attack to document any vulnerabilities.</a:t>
          </a:r>
        </a:p>
      </dsp:txBody>
      <dsp:txXfrm>
        <a:off x="0" y="3871282"/>
        <a:ext cx="5635242" cy="535095"/>
      </dsp:txXfrm>
    </dsp:sp>
    <dsp:sp modelId="{FDCACEFD-FC4B-4474-A546-1060656D00F1}">
      <dsp:nvSpPr>
        <dsp:cNvPr id="0" name=""/>
        <dsp:cNvSpPr/>
      </dsp:nvSpPr>
      <dsp:spPr>
        <a:xfrm>
          <a:off x="0" y="4406377"/>
          <a:ext cx="5635242" cy="5276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Post-Exploitation </a:t>
          </a:r>
        </a:p>
      </dsp:txBody>
      <dsp:txXfrm>
        <a:off x="25759" y="4432136"/>
        <a:ext cx="5583724" cy="476152"/>
      </dsp:txXfrm>
    </dsp:sp>
    <dsp:sp modelId="{FBB029BA-F2A6-4984-8F5C-428CB1E8775E}">
      <dsp:nvSpPr>
        <dsp:cNvPr id="0" name=""/>
        <dsp:cNvSpPr/>
      </dsp:nvSpPr>
      <dsp:spPr>
        <a:xfrm>
          <a:off x="0" y="4934047"/>
          <a:ext cx="5635242" cy="535095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Determining the value of compromise, considering data or network sensitivity.</a:t>
          </a:r>
        </a:p>
      </dsp:txBody>
      <dsp:txXfrm>
        <a:off x="0" y="4934047"/>
        <a:ext cx="5635242" cy="535095"/>
      </dsp:txXfrm>
    </dsp:sp>
    <dsp:sp modelId="{C7F72CEE-43D8-4115-800D-18C1DD7E8897}">
      <dsp:nvSpPr>
        <dsp:cNvPr id="0" name=""/>
        <dsp:cNvSpPr/>
      </dsp:nvSpPr>
      <dsp:spPr>
        <a:xfrm>
          <a:off x="0" y="5469142"/>
          <a:ext cx="5635242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Reporting</a:t>
          </a:r>
        </a:p>
      </dsp:txBody>
      <dsp:txXfrm>
        <a:off x="25759" y="5494901"/>
        <a:ext cx="5583724" cy="476152"/>
      </dsp:txXfrm>
    </dsp:sp>
    <dsp:sp modelId="{55EBECFB-CC9E-4E36-8050-AA857EAC6C21}">
      <dsp:nvSpPr>
        <dsp:cNvPr id="0" name=""/>
        <dsp:cNvSpPr/>
      </dsp:nvSpPr>
      <dsp:spPr>
        <a:xfrm>
          <a:off x="0" y="5996812"/>
          <a:ext cx="5635242" cy="77418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rgbClr val="FFC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19" tIns="27940" rIns="156464" bIns="2794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Outlining the findings with suggestions for prioritizing fixes. For us, that means walking through the results with you hand-in-hand.</a:t>
          </a:r>
        </a:p>
      </dsp:txBody>
      <dsp:txXfrm>
        <a:off x="0" y="5996812"/>
        <a:ext cx="5635242" cy="7741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BB4C-3AD5-46A5-8D49-E27DB57D8E53}">
      <dsp:nvSpPr>
        <dsp:cNvPr id="0" name=""/>
        <dsp:cNvSpPr/>
      </dsp:nvSpPr>
      <dsp:spPr>
        <a:xfrm>
          <a:off x="308201" y="3626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Determine</a:t>
          </a:r>
        </a:p>
      </dsp:txBody>
      <dsp:txXfrm>
        <a:off x="308201" y="3626"/>
        <a:ext cx="2272988" cy="1363792"/>
      </dsp:txXfrm>
    </dsp:sp>
    <dsp:sp modelId="{11A4084C-58ED-4EAA-8864-0BFB1AB2BF46}">
      <dsp:nvSpPr>
        <dsp:cNvPr id="0" name=""/>
        <dsp:cNvSpPr/>
      </dsp:nvSpPr>
      <dsp:spPr>
        <a:xfrm>
          <a:off x="2808488" y="3626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</a:t>
          </a:r>
        </a:p>
      </dsp:txBody>
      <dsp:txXfrm>
        <a:off x="2808488" y="3626"/>
        <a:ext cx="2272988" cy="1363792"/>
      </dsp:txXfrm>
    </dsp:sp>
    <dsp:sp modelId="{B7635BE6-AB24-4D01-A06D-D23D40F7FBD2}">
      <dsp:nvSpPr>
        <dsp:cNvPr id="0" name=""/>
        <dsp:cNvSpPr/>
      </dsp:nvSpPr>
      <dsp:spPr>
        <a:xfrm>
          <a:off x="5308775" y="3626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Highlight</a:t>
          </a:r>
        </a:p>
      </dsp:txBody>
      <dsp:txXfrm>
        <a:off x="5308775" y="3626"/>
        <a:ext cx="2272988" cy="1363792"/>
      </dsp:txXfrm>
    </dsp:sp>
    <dsp:sp modelId="{E893DEAF-DFC1-42A7-8BE4-0FA1FFADE77F}">
      <dsp:nvSpPr>
        <dsp:cNvPr id="0" name=""/>
        <dsp:cNvSpPr/>
      </dsp:nvSpPr>
      <dsp:spPr>
        <a:xfrm>
          <a:off x="308201" y="1594718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Assess</a:t>
          </a:r>
        </a:p>
      </dsp:txBody>
      <dsp:txXfrm>
        <a:off x="308201" y="1594718"/>
        <a:ext cx="2272988" cy="1363792"/>
      </dsp:txXfrm>
    </dsp:sp>
    <dsp:sp modelId="{FB62A1E6-9802-4955-A3FB-47C59380D4B7}">
      <dsp:nvSpPr>
        <dsp:cNvPr id="0" name=""/>
        <dsp:cNvSpPr/>
      </dsp:nvSpPr>
      <dsp:spPr>
        <a:xfrm>
          <a:off x="5338847" y="1626194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Provide</a:t>
          </a:r>
        </a:p>
      </dsp:txBody>
      <dsp:txXfrm>
        <a:off x="5338847" y="1626194"/>
        <a:ext cx="2272988" cy="1363792"/>
      </dsp:txXfrm>
    </dsp:sp>
    <dsp:sp modelId="{B9E783F3-6B84-4426-85B7-447DEB2C9039}">
      <dsp:nvSpPr>
        <dsp:cNvPr id="0" name=""/>
        <dsp:cNvSpPr/>
      </dsp:nvSpPr>
      <dsp:spPr>
        <a:xfrm>
          <a:off x="2822285" y="1565465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>
        <a:off x="2822285" y="1565465"/>
        <a:ext cx="2272988" cy="1363792"/>
      </dsp:txXfrm>
    </dsp:sp>
    <dsp:sp modelId="{23DBA954-D19A-4A91-A9E3-5CBE95F9106C}">
      <dsp:nvSpPr>
        <dsp:cNvPr id="0" name=""/>
        <dsp:cNvSpPr/>
      </dsp:nvSpPr>
      <dsp:spPr>
        <a:xfrm>
          <a:off x="4088704" y="3189437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PrImplement</a:t>
          </a:r>
          <a:r>
            <a:rPr lang="en-US" sz="2600" kern="1200" dirty="0"/>
            <a:t> and validate</a:t>
          </a:r>
        </a:p>
      </dsp:txBody>
      <dsp:txXfrm>
        <a:off x="4088704" y="3189437"/>
        <a:ext cx="2272988" cy="1363792"/>
      </dsp:txXfrm>
    </dsp:sp>
    <dsp:sp modelId="{0F61DB36-1B2F-4297-A12C-71D6412165C2}">
      <dsp:nvSpPr>
        <dsp:cNvPr id="0" name=""/>
        <dsp:cNvSpPr/>
      </dsp:nvSpPr>
      <dsp:spPr>
        <a:xfrm>
          <a:off x="1572142" y="3156556"/>
          <a:ext cx="2272988" cy="1363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Meet</a:t>
          </a:r>
        </a:p>
      </dsp:txBody>
      <dsp:txXfrm>
        <a:off x="1572142" y="3156556"/>
        <a:ext cx="2272988" cy="1363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AF980-50F8-4A09-AF20-51E10C37E813}">
      <dsp:nvSpPr>
        <dsp:cNvPr id="0" name=""/>
        <dsp:cNvSpPr/>
      </dsp:nvSpPr>
      <dsp:spPr>
        <a:xfrm>
          <a:off x="1244518" y="239"/>
          <a:ext cx="1855909" cy="92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Pros</a:t>
          </a:r>
        </a:p>
      </dsp:txBody>
      <dsp:txXfrm>
        <a:off x="1271697" y="27418"/>
        <a:ext cx="1801551" cy="873596"/>
      </dsp:txXfrm>
    </dsp:sp>
    <dsp:sp modelId="{00C6E4DE-C988-4328-9D4F-F21FF858B6E5}">
      <dsp:nvSpPr>
        <dsp:cNvPr id="0" name=""/>
        <dsp:cNvSpPr/>
      </dsp:nvSpPr>
      <dsp:spPr>
        <a:xfrm>
          <a:off x="1430109" y="928194"/>
          <a:ext cx="185590" cy="870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183"/>
              </a:lnTo>
              <a:lnTo>
                <a:pt x="185590" y="8701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D0EB0-03BE-4F10-9738-CAEF7E6EAA40}">
      <dsp:nvSpPr>
        <dsp:cNvPr id="0" name=""/>
        <dsp:cNvSpPr/>
      </dsp:nvSpPr>
      <dsp:spPr>
        <a:xfrm>
          <a:off x="1615700" y="1236969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Identifying possible security holes before an attack can</a:t>
          </a:r>
        </a:p>
      </dsp:txBody>
      <dsp:txXfrm>
        <a:off x="1648586" y="1269855"/>
        <a:ext cx="2586075" cy="1057044"/>
      </dsp:txXfrm>
    </dsp:sp>
    <dsp:sp modelId="{DAC54168-6BE9-4BCB-A8E6-54B2A8861670}">
      <dsp:nvSpPr>
        <dsp:cNvPr id="0" name=""/>
        <dsp:cNvSpPr/>
      </dsp:nvSpPr>
      <dsp:spPr>
        <a:xfrm>
          <a:off x="1430109" y="928194"/>
          <a:ext cx="185590" cy="230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74"/>
              </a:lnTo>
              <a:lnTo>
                <a:pt x="185590" y="2301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B4F2E-4967-4F7A-93BE-E10DEF5BAD0A}">
      <dsp:nvSpPr>
        <dsp:cNvPr id="0" name=""/>
        <dsp:cNvSpPr/>
      </dsp:nvSpPr>
      <dsp:spPr>
        <a:xfrm>
          <a:off x="1615700" y="2668560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possible vulnerabilities</a:t>
          </a:r>
        </a:p>
      </dsp:txBody>
      <dsp:txXfrm>
        <a:off x="1648586" y="2701446"/>
        <a:ext cx="2586075" cy="1057044"/>
      </dsp:txXfrm>
    </dsp:sp>
    <dsp:sp modelId="{23518BCC-2108-42EB-9D37-BDA8C00B96F0}">
      <dsp:nvSpPr>
        <dsp:cNvPr id="0" name=""/>
        <dsp:cNvSpPr/>
      </dsp:nvSpPr>
      <dsp:spPr>
        <a:xfrm>
          <a:off x="1430109" y="928194"/>
          <a:ext cx="185590" cy="4046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6877"/>
              </a:lnTo>
              <a:lnTo>
                <a:pt x="185590" y="4046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749B2-E8EF-42E2-B18D-F01911ABD816}">
      <dsp:nvSpPr>
        <dsp:cNvPr id="0" name=""/>
        <dsp:cNvSpPr/>
      </dsp:nvSpPr>
      <dsp:spPr>
        <a:xfrm>
          <a:off x="1615700" y="4100152"/>
          <a:ext cx="2730221" cy="1749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Providing information that can help security teams mitigate vulnerabilities and create mechanism for attacks</a:t>
          </a:r>
        </a:p>
      </dsp:txBody>
      <dsp:txXfrm>
        <a:off x="1666951" y="4151403"/>
        <a:ext cx="2627719" cy="1647337"/>
      </dsp:txXfrm>
    </dsp:sp>
    <dsp:sp modelId="{375B1F95-32B8-4A62-BB31-E1D2429ADE94}">
      <dsp:nvSpPr>
        <dsp:cNvPr id="0" name=""/>
        <dsp:cNvSpPr/>
      </dsp:nvSpPr>
      <dsp:spPr>
        <a:xfrm>
          <a:off x="4592289" y="239"/>
          <a:ext cx="1855909" cy="927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Cons</a:t>
          </a:r>
        </a:p>
      </dsp:txBody>
      <dsp:txXfrm>
        <a:off x="4619468" y="27418"/>
        <a:ext cx="1801551" cy="873596"/>
      </dsp:txXfrm>
    </dsp:sp>
    <dsp:sp modelId="{A86B24A3-7E6D-471F-A5FC-840924ABE23B}">
      <dsp:nvSpPr>
        <dsp:cNvPr id="0" name=""/>
        <dsp:cNvSpPr/>
      </dsp:nvSpPr>
      <dsp:spPr>
        <a:xfrm>
          <a:off x="4777880" y="928194"/>
          <a:ext cx="185590" cy="870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183"/>
              </a:lnTo>
              <a:lnTo>
                <a:pt x="185590" y="8701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C3F4B-8121-4660-A826-C8969BA43A91}">
      <dsp:nvSpPr>
        <dsp:cNvPr id="0" name=""/>
        <dsp:cNvSpPr/>
      </dsp:nvSpPr>
      <dsp:spPr>
        <a:xfrm>
          <a:off x="4963471" y="1236969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Cost</a:t>
          </a:r>
        </a:p>
      </dsp:txBody>
      <dsp:txXfrm>
        <a:off x="4996357" y="1269855"/>
        <a:ext cx="2586075" cy="1057044"/>
      </dsp:txXfrm>
    </dsp:sp>
    <dsp:sp modelId="{57AAE9B5-ECEA-4B16-B9D3-84BB2113A39A}">
      <dsp:nvSpPr>
        <dsp:cNvPr id="0" name=""/>
        <dsp:cNvSpPr/>
      </dsp:nvSpPr>
      <dsp:spPr>
        <a:xfrm>
          <a:off x="4777880" y="928194"/>
          <a:ext cx="185590" cy="230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74"/>
              </a:lnTo>
              <a:lnTo>
                <a:pt x="185590" y="23017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64059-D399-4302-B237-DA2F7DD74F18}">
      <dsp:nvSpPr>
        <dsp:cNvPr id="0" name=""/>
        <dsp:cNvSpPr/>
      </dsp:nvSpPr>
      <dsp:spPr>
        <a:xfrm>
          <a:off x="4963471" y="2668560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Outages to critical systems</a:t>
          </a:r>
        </a:p>
      </dsp:txBody>
      <dsp:txXfrm>
        <a:off x="4996357" y="2701446"/>
        <a:ext cx="2586075" cy="1057044"/>
      </dsp:txXfrm>
    </dsp:sp>
    <dsp:sp modelId="{65FDC3DE-B0E1-4462-AD23-1FCBBCA7421F}">
      <dsp:nvSpPr>
        <dsp:cNvPr id="0" name=""/>
        <dsp:cNvSpPr/>
      </dsp:nvSpPr>
      <dsp:spPr>
        <a:xfrm>
          <a:off x="4777880" y="928194"/>
          <a:ext cx="185590" cy="37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3365"/>
              </a:lnTo>
              <a:lnTo>
                <a:pt x="185590" y="37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77BBB-E316-48FF-A8D3-075AE7295ADE}">
      <dsp:nvSpPr>
        <dsp:cNvPr id="0" name=""/>
        <dsp:cNvSpPr/>
      </dsp:nvSpPr>
      <dsp:spPr>
        <a:xfrm>
          <a:off x="4963471" y="4100152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Not receiving valuable information due to limited scope</a:t>
          </a:r>
        </a:p>
      </dsp:txBody>
      <dsp:txXfrm>
        <a:off x="4996357" y="4133038"/>
        <a:ext cx="2586075" cy="1057044"/>
      </dsp:txXfrm>
    </dsp:sp>
    <dsp:sp modelId="{68FD1617-B293-439F-B055-48C25B120407}">
      <dsp:nvSpPr>
        <dsp:cNvPr id="0" name=""/>
        <dsp:cNvSpPr/>
      </dsp:nvSpPr>
      <dsp:spPr>
        <a:xfrm>
          <a:off x="4777880" y="928194"/>
          <a:ext cx="185590" cy="516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4956"/>
              </a:lnTo>
              <a:lnTo>
                <a:pt x="185590" y="5164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832DE-6CC2-46A2-818E-9717D996D7DB}">
      <dsp:nvSpPr>
        <dsp:cNvPr id="0" name=""/>
        <dsp:cNvSpPr/>
      </dsp:nvSpPr>
      <dsp:spPr>
        <a:xfrm>
          <a:off x="4963471" y="5531743"/>
          <a:ext cx="2651847" cy="11228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Legacy systems vital to business</a:t>
          </a:r>
        </a:p>
      </dsp:txBody>
      <dsp:txXfrm>
        <a:off x="4996357" y="5564629"/>
        <a:ext cx="2586075" cy="10570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7D04C-CE8B-4F28-81BC-0E65D1141540}">
      <dsp:nvSpPr>
        <dsp:cNvPr id="0" name=""/>
        <dsp:cNvSpPr/>
      </dsp:nvSpPr>
      <dsp:spPr>
        <a:xfrm>
          <a:off x="690" y="582441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Goal-Based adversarial testing process</a:t>
          </a:r>
        </a:p>
      </dsp:txBody>
      <dsp:txXfrm>
        <a:off x="690" y="582441"/>
        <a:ext cx="2694158" cy="1616495"/>
      </dsp:txXfrm>
    </dsp:sp>
    <dsp:sp modelId="{AB2F1486-398E-44DE-AEE5-6BF996F11C44}">
      <dsp:nvSpPr>
        <dsp:cNvPr id="0" name=""/>
        <dsp:cNvSpPr/>
      </dsp:nvSpPr>
      <dsp:spPr>
        <a:xfrm>
          <a:off x="2964265" y="582441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Identify physical, hardware, software, and human vulnerabilities</a:t>
          </a:r>
        </a:p>
      </dsp:txBody>
      <dsp:txXfrm>
        <a:off x="2964265" y="582441"/>
        <a:ext cx="2694158" cy="1616495"/>
      </dsp:txXfrm>
    </dsp:sp>
    <dsp:sp modelId="{D43BBE7B-A8B6-410F-AB88-97B5EECE84CD}">
      <dsp:nvSpPr>
        <dsp:cNvPr id="0" name=""/>
        <dsp:cNvSpPr/>
      </dsp:nvSpPr>
      <dsp:spPr>
        <a:xfrm>
          <a:off x="690" y="2468352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Obtain a more realistic understanding of risk for your organization</a:t>
          </a:r>
        </a:p>
      </dsp:txBody>
      <dsp:txXfrm>
        <a:off x="690" y="2468352"/>
        <a:ext cx="2694158" cy="1616495"/>
      </dsp:txXfrm>
    </dsp:sp>
    <dsp:sp modelId="{328253FB-FD57-4F12-869F-D6683D95DACE}">
      <dsp:nvSpPr>
        <dsp:cNvPr id="0" name=""/>
        <dsp:cNvSpPr/>
      </dsp:nvSpPr>
      <dsp:spPr>
        <a:xfrm>
          <a:off x="2964265" y="2468352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Help address and fix all identified security weaknesses</a:t>
          </a:r>
        </a:p>
      </dsp:txBody>
      <dsp:txXfrm>
        <a:off x="2964265" y="2468352"/>
        <a:ext cx="2694158" cy="1616495"/>
      </dsp:txXfrm>
    </dsp:sp>
    <dsp:sp modelId="{8B888A3D-4A1C-4AEB-8E87-DEAF9671900B}">
      <dsp:nvSpPr>
        <dsp:cNvPr id="0" name=""/>
        <dsp:cNvSpPr/>
      </dsp:nvSpPr>
      <dsp:spPr>
        <a:xfrm>
          <a:off x="690" y="4354263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Measures how an organization will respond to an attack</a:t>
          </a:r>
        </a:p>
      </dsp:txBody>
      <dsp:txXfrm>
        <a:off x="690" y="4354263"/>
        <a:ext cx="2694158" cy="1616495"/>
      </dsp:txXfrm>
    </dsp:sp>
    <dsp:sp modelId="{E380A22B-3C1B-4CDE-881B-E0668ABC92BC}">
      <dsp:nvSpPr>
        <dsp:cNvPr id="0" name=""/>
        <dsp:cNvSpPr/>
      </dsp:nvSpPr>
      <dsp:spPr>
        <a:xfrm>
          <a:off x="2964265" y="4354263"/>
          <a:ext cx="2694158" cy="1616495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Incorporates many elements of an organization’s overall security posture</a:t>
          </a:r>
        </a:p>
      </dsp:txBody>
      <dsp:txXfrm>
        <a:off x="2964265" y="4354263"/>
        <a:ext cx="2694158" cy="16164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5490-0534-41F2-A4AE-B72EA22DF2C1}">
      <dsp:nvSpPr>
        <dsp:cNvPr id="0" name=""/>
        <dsp:cNvSpPr/>
      </dsp:nvSpPr>
      <dsp:spPr>
        <a:xfrm>
          <a:off x="-7707279" y="-1156384"/>
          <a:ext cx="9170768" cy="9170768"/>
        </a:xfrm>
        <a:prstGeom prst="blockArc">
          <a:avLst>
            <a:gd name="adj1" fmla="val 18900000"/>
            <a:gd name="adj2" fmla="val 2700000"/>
            <a:gd name="adj3" fmla="val 23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04535-DFB9-4167-AEE1-A92914F0F8E9}">
      <dsp:nvSpPr>
        <dsp:cNvPr id="0" name=""/>
        <dsp:cNvSpPr/>
      </dsp:nvSpPr>
      <dsp:spPr>
        <a:xfrm>
          <a:off x="638789" y="447102"/>
          <a:ext cx="4714930" cy="8522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64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Supporting the Blue team!</a:t>
          </a:r>
        </a:p>
      </dsp:txBody>
      <dsp:txXfrm>
        <a:off x="638789" y="447102"/>
        <a:ext cx="4714930" cy="852204"/>
      </dsp:txXfrm>
    </dsp:sp>
    <dsp:sp modelId="{2E5E416E-05BC-41C1-902C-420B89469349}">
      <dsp:nvSpPr>
        <dsp:cNvPr id="0" name=""/>
        <dsp:cNvSpPr/>
      </dsp:nvSpPr>
      <dsp:spPr>
        <a:xfrm>
          <a:off x="106161" y="340577"/>
          <a:ext cx="1065255" cy="1065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17E96-6BB7-4914-951C-0393BEEDDCFA}">
      <dsp:nvSpPr>
        <dsp:cNvPr id="0" name=""/>
        <dsp:cNvSpPr/>
      </dsp:nvSpPr>
      <dsp:spPr>
        <a:xfrm>
          <a:off x="1249453" y="1725000"/>
          <a:ext cx="4104265" cy="8522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64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Goals</a:t>
          </a:r>
        </a:p>
      </dsp:txBody>
      <dsp:txXfrm>
        <a:off x="1249453" y="1725000"/>
        <a:ext cx="4104265" cy="852204"/>
      </dsp:txXfrm>
    </dsp:sp>
    <dsp:sp modelId="{EC4413A9-89D8-4A45-8618-0B986363B71F}">
      <dsp:nvSpPr>
        <dsp:cNvPr id="0" name=""/>
        <dsp:cNvSpPr/>
      </dsp:nvSpPr>
      <dsp:spPr>
        <a:xfrm>
          <a:off x="716826" y="1618474"/>
          <a:ext cx="1065255" cy="1065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2C2E6-DABB-4091-B653-67304B12547B}">
      <dsp:nvSpPr>
        <dsp:cNvPr id="0" name=""/>
        <dsp:cNvSpPr/>
      </dsp:nvSpPr>
      <dsp:spPr>
        <a:xfrm>
          <a:off x="1436878" y="3002897"/>
          <a:ext cx="3916840" cy="8522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64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Length of engagement</a:t>
          </a:r>
        </a:p>
      </dsp:txBody>
      <dsp:txXfrm>
        <a:off x="1436878" y="3002897"/>
        <a:ext cx="3916840" cy="852204"/>
      </dsp:txXfrm>
    </dsp:sp>
    <dsp:sp modelId="{9A49D526-CE14-4660-947E-DB656CC9F69E}">
      <dsp:nvSpPr>
        <dsp:cNvPr id="0" name=""/>
        <dsp:cNvSpPr/>
      </dsp:nvSpPr>
      <dsp:spPr>
        <a:xfrm>
          <a:off x="904250" y="2896371"/>
          <a:ext cx="1065255" cy="1065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CC140-0DE9-46BE-ADC3-253A85121B5B}">
      <dsp:nvSpPr>
        <dsp:cNvPr id="0" name=""/>
        <dsp:cNvSpPr/>
      </dsp:nvSpPr>
      <dsp:spPr>
        <a:xfrm>
          <a:off x="1249453" y="4280794"/>
          <a:ext cx="4104265" cy="8522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64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Members have a more clearly defined role</a:t>
          </a:r>
        </a:p>
      </dsp:txBody>
      <dsp:txXfrm>
        <a:off x="1249453" y="4280794"/>
        <a:ext cx="4104265" cy="852204"/>
      </dsp:txXfrm>
    </dsp:sp>
    <dsp:sp modelId="{33B8BEB0-D6EB-4F85-B27F-7960479F0DB5}">
      <dsp:nvSpPr>
        <dsp:cNvPr id="0" name=""/>
        <dsp:cNvSpPr/>
      </dsp:nvSpPr>
      <dsp:spPr>
        <a:xfrm>
          <a:off x="716826" y="4174269"/>
          <a:ext cx="1065255" cy="1065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02EF3-3AE7-48E2-9062-9A6BF01D05ED}">
      <dsp:nvSpPr>
        <dsp:cNvPr id="0" name=""/>
        <dsp:cNvSpPr/>
      </dsp:nvSpPr>
      <dsp:spPr>
        <a:xfrm>
          <a:off x="638789" y="5558692"/>
          <a:ext cx="4714930" cy="8522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643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and experience of team members</a:t>
          </a:r>
        </a:p>
      </dsp:txBody>
      <dsp:txXfrm>
        <a:off x="638789" y="5558692"/>
        <a:ext cx="4714930" cy="852204"/>
      </dsp:txXfrm>
    </dsp:sp>
    <dsp:sp modelId="{9EC18180-6499-42B2-B30E-0AE4E510FF9B}">
      <dsp:nvSpPr>
        <dsp:cNvPr id="0" name=""/>
        <dsp:cNvSpPr/>
      </dsp:nvSpPr>
      <dsp:spPr>
        <a:xfrm>
          <a:off x="106161" y="5452166"/>
          <a:ext cx="1065255" cy="10652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968F-29C8-4A8A-BFD0-CFE1CF069CA0}">
      <dsp:nvSpPr>
        <dsp:cNvPr id="0" name=""/>
        <dsp:cNvSpPr/>
      </dsp:nvSpPr>
      <dsp:spPr>
        <a:xfrm>
          <a:off x="773298" y="33379"/>
          <a:ext cx="1974638" cy="941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Reconnaissance</a:t>
          </a:r>
        </a:p>
      </dsp:txBody>
      <dsp:txXfrm>
        <a:off x="800883" y="60964"/>
        <a:ext cx="1919468" cy="886657"/>
      </dsp:txXfrm>
    </dsp:sp>
    <dsp:sp modelId="{AEF20AF3-19C4-473A-BC94-014542CF1BA4}">
      <dsp:nvSpPr>
        <dsp:cNvPr id="0" name=""/>
        <dsp:cNvSpPr/>
      </dsp:nvSpPr>
      <dsp:spPr>
        <a:xfrm>
          <a:off x="2895116" y="296904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2895116" y="379859"/>
        <a:ext cx="248197" cy="248866"/>
      </dsp:txXfrm>
    </dsp:sp>
    <dsp:sp modelId="{5DC4095D-648C-4261-974E-1EA7562EC9EB}">
      <dsp:nvSpPr>
        <dsp:cNvPr id="0" name=""/>
        <dsp:cNvSpPr/>
      </dsp:nvSpPr>
      <dsp:spPr>
        <a:xfrm>
          <a:off x="3416932" y="2546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Weaponization</a:t>
          </a:r>
        </a:p>
      </dsp:txBody>
      <dsp:txXfrm>
        <a:off x="3446323" y="31937"/>
        <a:ext cx="1613705" cy="944710"/>
      </dsp:txXfrm>
    </dsp:sp>
    <dsp:sp modelId="{37898011-2A4F-4539-89EF-01C010C3D4CB}">
      <dsp:nvSpPr>
        <dsp:cNvPr id="0" name=""/>
        <dsp:cNvSpPr/>
      </dsp:nvSpPr>
      <dsp:spPr>
        <a:xfrm>
          <a:off x="5236598" y="296904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5236598" y="379859"/>
        <a:ext cx="248197" cy="248866"/>
      </dsp:txXfrm>
    </dsp:sp>
    <dsp:sp modelId="{7F50C83B-B259-407F-BF4D-A09E08D8643E}">
      <dsp:nvSpPr>
        <dsp:cNvPr id="0" name=""/>
        <dsp:cNvSpPr/>
      </dsp:nvSpPr>
      <dsp:spPr>
        <a:xfrm>
          <a:off x="5758414" y="2546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Delivery</a:t>
          </a:r>
        </a:p>
      </dsp:txBody>
      <dsp:txXfrm>
        <a:off x="5787805" y="31937"/>
        <a:ext cx="1613705" cy="944710"/>
      </dsp:txXfrm>
    </dsp:sp>
    <dsp:sp modelId="{AA27652C-C816-4FC9-8A0E-947C3D4225F4}">
      <dsp:nvSpPr>
        <dsp:cNvPr id="0" name=""/>
        <dsp:cNvSpPr/>
      </dsp:nvSpPr>
      <dsp:spPr>
        <a:xfrm rot="5400000">
          <a:off x="6417374" y="1123113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-5400000">
        <a:off x="6470225" y="1153217"/>
        <a:ext cx="248866" cy="248197"/>
      </dsp:txXfrm>
    </dsp:sp>
    <dsp:sp modelId="{AFB852EB-686D-4BF4-9E7F-ACDCC1D16096}">
      <dsp:nvSpPr>
        <dsp:cNvPr id="0" name=""/>
        <dsp:cNvSpPr/>
      </dsp:nvSpPr>
      <dsp:spPr>
        <a:xfrm>
          <a:off x="5758414" y="1675033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Exploitation</a:t>
          </a:r>
        </a:p>
      </dsp:txBody>
      <dsp:txXfrm>
        <a:off x="5787805" y="1704424"/>
        <a:ext cx="1613705" cy="944710"/>
      </dsp:txXfrm>
    </dsp:sp>
    <dsp:sp modelId="{9BAC561A-F3AB-4036-9996-239A2F8631AA}">
      <dsp:nvSpPr>
        <dsp:cNvPr id="0" name=""/>
        <dsp:cNvSpPr/>
      </dsp:nvSpPr>
      <dsp:spPr>
        <a:xfrm rot="10800000">
          <a:off x="5256667" y="1969391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10800000">
        <a:off x="5363037" y="2052346"/>
        <a:ext cx="248197" cy="248866"/>
      </dsp:txXfrm>
    </dsp:sp>
    <dsp:sp modelId="{6B86BE40-0A67-49B3-B3F0-CD0F02CD51D5}">
      <dsp:nvSpPr>
        <dsp:cNvPr id="0" name=""/>
        <dsp:cNvSpPr/>
      </dsp:nvSpPr>
      <dsp:spPr>
        <a:xfrm>
          <a:off x="3416932" y="1675033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Installation</a:t>
          </a:r>
        </a:p>
      </dsp:txBody>
      <dsp:txXfrm>
        <a:off x="3446323" y="1704424"/>
        <a:ext cx="1613705" cy="944710"/>
      </dsp:txXfrm>
    </dsp:sp>
    <dsp:sp modelId="{5CCC14E9-A53C-440C-A28A-272449A5A0D7}">
      <dsp:nvSpPr>
        <dsp:cNvPr id="0" name=""/>
        <dsp:cNvSpPr/>
      </dsp:nvSpPr>
      <dsp:spPr>
        <a:xfrm rot="10800000">
          <a:off x="2915186" y="1969391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10800000">
        <a:off x="3021556" y="2052346"/>
        <a:ext cx="248197" cy="248866"/>
      </dsp:txXfrm>
    </dsp:sp>
    <dsp:sp modelId="{28069B8B-5B8C-4AEF-B051-8BCB20DAC2F5}">
      <dsp:nvSpPr>
        <dsp:cNvPr id="0" name=""/>
        <dsp:cNvSpPr/>
      </dsp:nvSpPr>
      <dsp:spPr>
        <a:xfrm>
          <a:off x="1075450" y="1675033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Command and Control</a:t>
          </a:r>
        </a:p>
      </dsp:txBody>
      <dsp:txXfrm>
        <a:off x="1104841" y="1704424"/>
        <a:ext cx="1613705" cy="944710"/>
      </dsp:txXfrm>
    </dsp:sp>
    <dsp:sp modelId="{4482EEE7-4E94-4FB4-843C-E872C2C7B348}">
      <dsp:nvSpPr>
        <dsp:cNvPr id="0" name=""/>
        <dsp:cNvSpPr/>
      </dsp:nvSpPr>
      <dsp:spPr>
        <a:xfrm rot="5400000">
          <a:off x="1734410" y="2795600"/>
          <a:ext cx="354567" cy="4147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cap="none" spc="0">
            <a:ln w="9525">
              <a:solidFill>
                <a:schemeClr val="bg1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 rot="-5400000">
        <a:off x="1787261" y="2825704"/>
        <a:ext cx="248866" cy="248197"/>
      </dsp:txXfrm>
    </dsp:sp>
    <dsp:sp modelId="{9B2F014A-CFDB-4B46-A66A-0E57B8CB19E6}">
      <dsp:nvSpPr>
        <dsp:cNvPr id="0" name=""/>
        <dsp:cNvSpPr/>
      </dsp:nvSpPr>
      <dsp:spPr>
        <a:xfrm>
          <a:off x="1075450" y="3347520"/>
          <a:ext cx="1672487" cy="1003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Actions on Objective</a:t>
          </a:r>
        </a:p>
      </dsp:txBody>
      <dsp:txXfrm>
        <a:off x="1104841" y="3376911"/>
        <a:ext cx="1613705" cy="9447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FAF70-67E4-4217-AC72-E4FBD48F148F}">
      <dsp:nvSpPr>
        <dsp:cNvPr id="0" name=""/>
        <dsp:cNvSpPr/>
      </dsp:nvSpPr>
      <dsp:spPr>
        <a:xfrm>
          <a:off x="3556000" y="1665"/>
          <a:ext cx="5334000" cy="207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OSINT methods and tools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Focused on collecting as much information as possible about the target</a:t>
          </a:r>
        </a:p>
      </dsp:txBody>
      <dsp:txXfrm>
        <a:off x="3556000" y="260978"/>
        <a:ext cx="4556061" cy="1555879"/>
      </dsp:txXfrm>
    </dsp:sp>
    <dsp:sp modelId="{332E1EDD-F0FA-4AE1-AF28-633A4C79F238}">
      <dsp:nvSpPr>
        <dsp:cNvPr id="0" name=""/>
        <dsp:cNvSpPr/>
      </dsp:nvSpPr>
      <dsp:spPr>
        <a:xfrm>
          <a:off x="0" y="1665"/>
          <a:ext cx="3556000" cy="207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Reconnaissance</a:t>
          </a:r>
        </a:p>
      </dsp:txBody>
      <dsp:txXfrm>
        <a:off x="101269" y="102934"/>
        <a:ext cx="3353462" cy="1871967"/>
      </dsp:txXfrm>
    </dsp:sp>
    <dsp:sp modelId="{048D6E30-096A-4C33-A03A-70B468032EF1}">
      <dsp:nvSpPr>
        <dsp:cNvPr id="0" name=""/>
        <dsp:cNvSpPr/>
      </dsp:nvSpPr>
      <dsp:spPr>
        <a:xfrm>
          <a:off x="3556868" y="2283621"/>
          <a:ext cx="5328791" cy="22196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Focuses on collecting information about infrastructure, facilities and employees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Crafting custom malicious file payloads</a:t>
          </a:r>
        </a:p>
      </dsp:txBody>
      <dsp:txXfrm>
        <a:off x="3556868" y="2561076"/>
        <a:ext cx="4496427" cy="1664727"/>
      </dsp:txXfrm>
    </dsp:sp>
    <dsp:sp modelId="{653CC807-C07A-4428-BE0F-DDA69915830D}">
      <dsp:nvSpPr>
        <dsp:cNvPr id="0" name=""/>
        <dsp:cNvSpPr/>
      </dsp:nvSpPr>
      <dsp:spPr>
        <a:xfrm>
          <a:off x="4340" y="2356187"/>
          <a:ext cx="3552527" cy="207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Weaponization</a:t>
          </a:r>
        </a:p>
      </dsp:txBody>
      <dsp:txXfrm>
        <a:off x="105609" y="2457456"/>
        <a:ext cx="3349989" cy="1871967"/>
      </dsp:txXfrm>
    </dsp:sp>
    <dsp:sp modelId="{F0913800-6F33-41C5-9081-C27F9F224071}">
      <dsp:nvSpPr>
        <dsp:cNvPr id="0" name=""/>
        <dsp:cNvSpPr/>
      </dsp:nvSpPr>
      <dsp:spPr>
        <a:xfrm>
          <a:off x="3556000" y="4710709"/>
          <a:ext cx="5334000" cy="207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active launch of the operation</a:t>
          </a:r>
        </a:p>
      </dsp:txBody>
      <dsp:txXfrm>
        <a:off x="3556000" y="4970022"/>
        <a:ext cx="4556061" cy="1555879"/>
      </dsp:txXfrm>
    </dsp:sp>
    <dsp:sp modelId="{05B1BD80-4B01-4AC8-86F0-1F5E8F755B13}">
      <dsp:nvSpPr>
        <dsp:cNvPr id="0" name=""/>
        <dsp:cNvSpPr/>
      </dsp:nvSpPr>
      <dsp:spPr>
        <a:xfrm>
          <a:off x="0" y="4710709"/>
          <a:ext cx="3556000" cy="207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Delivery</a:t>
          </a:r>
        </a:p>
      </dsp:txBody>
      <dsp:txXfrm>
        <a:off x="101269" y="4811978"/>
        <a:ext cx="3353462" cy="1871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84B4-24BA-4F0A-8A9A-4DEBBADBDA56}">
      <dsp:nvSpPr>
        <dsp:cNvPr id="0" name=""/>
        <dsp:cNvSpPr/>
      </dsp:nvSpPr>
      <dsp:spPr>
        <a:xfrm>
          <a:off x="3481754" y="96573"/>
          <a:ext cx="2237455" cy="223772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“I can’t”</a:t>
          </a:r>
        </a:p>
      </dsp:txBody>
      <dsp:txXfrm>
        <a:off x="3809422" y="424281"/>
        <a:ext cx="1582119" cy="1582313"/>
      </dsp:txXfrm>
    </dsp:sp>
    <dsp:sp modelId="{1C40B57E-660D-450A-ACA9-32938D7BC6B9}">
      <dsp:nvSpPr>
        <dsp:cNvPr id="0" name=""/>
        <dsp:cNvSpPr/>
      </dsp:nvSpPr>
      <dsp:spPr>
        <a:xfrm>
          <a:off x="3593284" y="3659913"/>
          <a:ext cx="2237455" cy="223772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“I don’t have time”</a:t>
          </a:r>
        </a:p>
      </dsp:txBody>
      <dsp:txXfrm>
        <a:off x="3920952" y="3987621"/>
        <a:ext cx="1582119" cy="1582313"/>
      </dsp:txXfrm>
    </dsp:sp>
    <dsp:sp modelId="{6193726E-8569-4EF5-86D3-395FFC2A203D}">
      <dsp:nvSpPr>
        <dsp:cNvPr id="0" name=""/>
        <dsp:cNvSpPr/>
      </dsp:nvSpPr>
      <dsp:spPr>
        <a:xfrm>
          <a:off x="5685628" y="1624246"/>
          <a:ext cx="2237455" cy="223772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“They don’t listen”</a:t>
          </a:r>
        </a:p>
      </dsp:txBody>
      <dsp:txXfrm>
        <a:off x="6013296" y="1951954"/>
        <a:ext cx="1582119" cy="1582313"/>
      </dsp:txXfrm>
    </dsp:sp>
    <dsp:sp modelId="{33C2BA22-7E7A-4385-968F-1BE788681901}">
      <dsp:nvSpPr>
        <dsp:cNvPr id="0" name=""/>
        <dsp:cNvSpPr/>
      </dsp:nvSpPr>
      <dsp:spPr>
        <a:xfrm>
          <a:off x="162554" y="1269232"/>
          <a:ext cx="2978022" cy="297838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Communication issue</a:t>
          </a:r>
        </a:p>
      </dsp:txBody>
      <dsp:txXfrm>
        <a:off x="598675" y="1705407"/>
        <a:ext cx="2105780" cy="2106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839F0-532A-4822-8BB4-3F61B0B29835}">
      <dsp:nvSpPr>
        <dsp:cNvPr id="0" name=""/>
        <dsp:cNvSpPr/>
      </dsp:nvSpPr>
      <dsp:spPr>
        <a:xfrm>
          <a:off x="2756915" y="50863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Vulnerability Assessment</a:t>
          </a:r>
        </a:p>
      </dsp:txBody>
      <dsp:txXfrm>
        <a:off x="3082442" y="478116"/>
        <a:ext cx="1790395" cy="1098651"/>
      </dsp:txXfrm>
    </dsp:sp>
    <dsp:sp modelId="{9A6985BC-F73A-4186-9203-E40F7501AF50}">
      <dsp:nvSpPr>
        <dsp:cNvPr id="0" name=""/>
        <dsp:cNvSpPr/>
      </dsp:nvSpPr>
      <dsp:spPr>
        <a:xfrm>
          <a:off x="3637871" y="1576768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Penetration Test</a:t>
          </a:r>
        </a:p>
      </dsp:txBody>
      <dsp:txXfrm>
        <a:off x="4384548" y="2207475"/>
        <a:ext cx="1464868" cy="1342796"/>
      </dsp:txXfrm>
    </dsp:sp>
    <dsp:sp modelId="{865C97D2-AE20-4E84-B22E-944A990EBCFC}">
      <dsp:nvSpPr>
        <dsp:cNvPr id="0" name=""/>
        <dsp:cNvSpPr/>
      </dsp:nvSpPr>
      <dsp:spPr>
        <a:xfrm>
          <a:off x="1875960" y="1576768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 Team Engagement</a:t>
          </a:r>
        </a:p>
      </dsp:txBody>
      <dsp:txXfrm>
        <a:off x="2105863" y="2207475"/>
        <a:ext cx="1464868" cy="1342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839F0-532A-4822-8BB4-3F61B0B29835}">
      <dsp:nvSpPr>
        <dsp:cNvPr id="0" name=""/>
        <dsp:cNvSpPr/>
      </dsp:nvSpPr>
      <dsp:spPr>
        <a:xfrm>
          <a:off x="2756915" y="50863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Risk</a:t>
          </a:r>
        </a:p>
      </dsp:txBody>
      <dsp:txXfrm>
        <a:off x="3082442" y="478116"/>
        <a:ext cx="1790395" cy="1098651"/>
      </dsp:txXfrm>
    </dsp:sp>
    <dsp:sp modelId="{9A6985BC-F73A-4186-9203-E40F7501AF50}">
      <dsp:nvSpPr>
        <dsp:cNvPr id="0" name=""/>
        <dsp:cNvSpPr/>
      </dsp:nvSpPr>
      <dsp:spPr>
        <a:xfrm>
          <a:off x="3637871" y="1576768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Vulnerability</a:t>
          </a:r>
        </a:p>
      </dsp:txBody>
      <dsp:txXfrm>
        <a:off x="4384548" y="2207475"/>
        <a:ext cx="1464868" cy="1342796"/>
      </dsp:txXfrm>
    </dsp:sp>
    <dsp:sp modelId="{865C97D2-AE20-4E84-B22E-944A990EBCFC}">
      <dsp:nvSpPr>
        <dsp:cNvPr id="0" name=""/>
        <dsp:cNvSpPr/>
      </dsp:nvSpPr>
      <dsp:spPr>
        <a:xfrm>
          <a:off x="1875960" y="1576768"/>
          <a:ext cx="2441448" cy="2441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Exploit</a:t>
          </a:r>
        </a:p>
      </dsp:txBody>
      <dsp:txXfrm>
        <a:off x="2105863" y="2207475"/>
        <a:ext cx="1464868" cy="1342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7E698-6699-4A11-ADDC-B37AF35304AD}">
      <dsp:nvSpPr>
        <dsp:cNvPr id="0" name=""/>
        <dsp:cNvSpPr/>
      </dsp:nvSpPr>
      <dsp:spPr>
        <a:xfrm>
          <a:off x="0" y="168592"/>
          <a:ext cx="4717669" cy="5773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Goal </a:t>
          </a:r>
          <a:endParaRPr lang="en-US" sz="2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86" y="196778"/>
        <a:ext cx="4661297" cy="521022"/>
      </dsp:txXfrm>
    </dsp:sp>
    <dsp:sp modelId="{A8327BED-BDFF-4F60-91EF-0BDECBAEE3E3}">
      <dsp:nvSpPr>
        <dsp:cNvPr id="0" name=""/>
        <dsp:cNvSpPr/>
      </dsp:nvSpPr>
      <dsp:spPr>
        <a:xfrm>
          <a:off x="0" y="745987"/>
          <a:ext cx="4717669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Compromise target systems and gain access to information to determine business impact</a:t>
          </a:r>
          <a:endParaRPr lang="en-US" sz="1600" kern="1200" dirty="0"/>
        </a:p>
      </dsp:txBody>
      <dsp:txXfrm>
        <a:off x="0" y="745987"/>
        <a:ext cx="4717669" cy="738990"/>
      </dsp:txXfrm>
    </dsp:sp>
    <dsp:sp modelId="{1BCE7BFC-BD4E-4AFD-A8F5-7A9D58EE6C10}">
      <dsp:nvSpPr>
        <dsp:cNvPr id="0" name=""/>
        <dsp:cNvSpPr/>
      </dsp:nvSpPr>
      <dsp:spPr>
        <a:xfrm>
          <a:off x="0" y="1484977"/>
          <a:ext cx="4717669" cy="577394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Formal Definition </a:t>
          </a:r>
          <a:endParaRPr lang="en-US" sz="24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86" y="1513163"/>
        <a:ext cx="4661297" cy="521022"/>
      </dsp:txXfrm>
    </dsp:sp>
    <dsp:sp modelId="{6230A6AA-5B90-49FD-B4E8-FD55E098216F}">
      <dsp:nvSpPr>
        <dsp:cNvPr id="0" name=""/>
        <dsp:cNvSpPr/>
      </dsp:nvSpPr>
      <dsp:spPr>
        <a:xfrm>
          <a:off x="0" y="2062372"/>
          <a:ext cx="4717669" cy="3216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"Penetration testing involves modeling the techniques used by real-world computer attackers;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To find vulnerabilities 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To exploit those flaws under controlled circumstances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Done in a professional, and safe manner. According to   carefully designed scope and Rule of Engagement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Determine business risk and potential impact, all with the goal of helping organizations improve their security practices“ - Ed </a:t>
          </a:r>
          <a:r>
            <a:rPr lang="en-US" sz="1600" b="1" kern="1200" dirty="0" err="1"/>
            <a:t>Skoudis</a:t>
          </a:r>
          <a:r>
            <a:rPr lang="en-US" sz="1600" b="1" kern="1200" dirty="0"/>
            <a:t> </a:t>
          </a:r>
          <a:endParaRPr lang="en-US" sz="1600" kern="1200" dirty="0"/>
        </a:p>
      </dsp:txBody>
      <dsp:txXfrm>
        <a:off x="0" y="2062372"/>
        <a:ext cx="4717669" cy="32167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16126-AA98-4312-B0A5-E234E1BBCFD3}">
      <dsp:nvSpPr>
        <dsp:cNvPr id="0" name=""/>
        <dsp:cNvSpPr/>
      </dsp:nvSpPr>
      <dsp:spPr>
        <a:xfrm>
          <a:off x="0" y="499264"/>
          <a:ext cx="480299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374904" rIns="3727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At least quarterly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Anytime new equipment or software is added to environment</a:t>
          </a:r>
        </a:p>
      </dsp:txBody>
      <dsp:txXfrm>
        <a:off x="0" y="499264"/>
        <a:ext cx="4802995" cy="1304100"/>
      </dsp:txXfrm>
    </dsp:sp>
    <dsp:sp modelId="{2B021D18-3961-494D-AB01-CD64725296EB}">
      <dsp:nvSpPr>
        <dsp:cNvPr id="0" name=""/>
        <dsp:cNvSpPr/>
      </dsp:nvSpPr>
      <dsp:spPr>
        <a:xfrm>
          <a:off x="240149" y="233584"/>
          <a:ext cx="3362096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Frequency</a:t>
          </a:r>
        </a:p>
      </dsp:txBody>
      <dsp:txXfrm>
        <a:off x="266088" y="259523"/>
        <a:ext cx="3310218" cy="479482"/>
      </dsp:txXfrm>
    </dsp:sp>
    <dsp:sp modelId="{8FD1FB98-CA49-48C0-AE60-AFB199658748}">
      <dsp:nvSpPr>
        <dsp:cNvPr id="0" name=""/>
        <dsp:cNvSpPr/>
      </dsp:nvSpPr>
      <dsp:spPr>
        <a:xfrm>
          <a:off x="0" y="2166244"/>
          <a:ext cx="480299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374904" rIns="3727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Baseline but usually contains false positives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Might have incorrect risk rating</a:t>
          </a:r>
        </a:p>
      </dsp:txBody>
      <dsp:txXfrm>
        <a:off x="0" y="2166244"/>
        <a:ext cx="4802995" cy="1304100"/>
      </dsp:txXfrm>
    </dsp:sp>
    <dsp:sp modelId="{55CE38DE-6672-4588-B3CA-7C07DA4B60DB}">
      <dsp:nvSpPr>
        <dsp:cNvPr id="0" name=""/>
        <dsp:cNvSpPr/>
      </dsp:nvSpPr>
      <dsp:spPr>
        <a:xfrm>
          <a:off x="240149" y="1900564"/>
          <a:ext cx="3362096" cy="5313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Reports</a:t>
          </a:r>
        </a:p>
      </dsp:txBody>
      <dsp:txXfrm>
        <a:off x="266088" y="1926503"/>
        <a:ext cx="3310218" cy="479482"/>
      </dsp:txXfrm>
    </dsp:sp>
    <dsp:sp modelId="{F491348B-7804-4DBB-BE11-DEDA0A2CE82A}">
      <dsp:nvSpPr>
        <dsp:cNvPr id="0" name=""/>
        <dsp:cNvSpPr/>
      </dsp:nvSpPr>
      <dsp:spPr>
        <a:xfrm>
          <a:off x="0" y="3833224"/>
          <a:ext cx="4802995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374904" rIns="37276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Detects possible vulnerabilities that could be exploited</a:t>
          </a:r>
        </a:p>
      </dsp:txBody>
      <dsp:txXfrm>
        <a:off x="0" y="3833224"/>
        <a:ext cx="4802995" cy="1020600"/>
      </dsp:txXfrm>
    </dsp:sp>
    <dsp:sp modelId="{425B68AC-738B-47A4-BD98-FC67E704ACE3}">
      <dsp:nvSpPr>
        <dsp:cNvPr id="0" name=""/>
        <dsp:cNvSpPr/>
      </dsp:nvSpPr>
      <dsp:spPr>
        <a:xfrm>
          <a:off x="240149" y="3567544"/>
          <a:ext cx="3362096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Value</a:t>
          </a:r>
        </a:p>
      </dsp:txBody>
      <dsp:txXfrm>
        <a:off x="266088" y="3593483"/>
        <a:ext cx="3310218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EC29-EB9B-4023-A09C-EB8C0D3883DC}">
      <dsp:nvSpPr>
        <dsp:cNvPr id="0" name=""/>
        <dsp:cNvSpPr/>
      </dsp:nvSpPr>
      <dsp:spPr>
        <a:xfrm>
          <a:off x="0" y="396802"/>
          <a:ext cx="530733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908" tIns="312420" rIns="41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Annually</a:t>
          </a:r>
        </a:p>
      </dsp:txBody>
      <dsp:txXfrm>
        <a:off x="0" y="396802"/>
        <a:ext cx="5307330" cy="637875"/>
      </dsp:txXfrm>
    </dsp:sp>
    <dsp:sp modelId="{CF2A14EC-1562-4BAD-B25A-68F774525CA9}">
      <dsp:nvSpPr>
        <dsp:cNvPr id="0" name=""/>
        <dsp:cNvSpPr/>
      </dsp:nvSpPr>
      <dsp:spPr>
        <a:xfrm>
          <a:off x="265366" y="175402"/>
          <a:ext cx="3715131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423" tIns="0" rIns="1404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Frequency</a:t>
          </a:r>
        </a:p>
      </dsp:txBody>
      <dsp:txXfrm>
        <a:off x="286982" y="197018"/>
        <a:ext cx="3671899" cy="399568"/>
      </dsp:txXfrm>
    </dsp:sp>
    <dsp:sp modelId="{10A1E782-3650-4BD4-B08C-3F463F4150A9}">
      <dsp:nvSpPr>
        <dsp:cNvPr id="0" name=""/>
        <dsp:cNvSpPr/>
      </dsp:nvSpPr>
      <dsp:spPr>
        <a:xfrm>
          <a:off x="0" y="1337077"/>
          <a:ext cx="530733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908" tIns="312420" rIns="41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Depends on the type of pen test</a:t>
          </a:r>
        </a:p>
      </dsp:txBody>
      <dsp:txXfrm>
        <a:off x="0" y="1337077"/>
        <a:ext cx="5307330" cy="637875"/>
      </dsp:txXfrm>
    </dsp:sp>
    <dsp:sp modelId="{99019A27-BF3B-4B2C-81EE-80EA79BC3138}">
      <dsp:nvSpPr>
        <dsp:cNvPr id="0" name=""/>
        <dsp:cNvSpPr/>
      </dsp:nvSpPr>
      <dsp:spPr>
        <a:xfrm>
          <a:off x="265366" y="1115677"/>
          <a:ext cx="3715131" cy="442800"/>
        </a:xfrm>
        <a:prstGeom prst="roundRect">
          <a:avLst/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423" tIns="0" rIns="1404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Reports</a:t>
          </a:r>
        </a:p>
      </dsp:txBody>
      <dsp:txXfrm>
        <a:off x="286982" y="1137293"/>
        <a:ext cx="3671899" cy="399568"/>
      </dsp:txXfrm>
    </dsp:sp>
    <dsp:sp modelId="{98B992C2-81F5-4D4F-B9D4-697AE4C02B17}">
      <dsp:nvSpPr>
        <dsp:cNvPr id="0" name=""/>
        <dsp:cNvSpPr/>
      </dsp:nvSpPr>
      <dsp:spPr>
        <a:xfrm>
          <a:off x="0" y="2277352"/>
          <a:ext cx="530733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908" tIns="312420" rIns="41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Discovers known (and possibly unknown) exploitable weaknesses in normal business processes</a:t>
          </a:r>
        </a:p>
      </dsp:txBody>
      <dsp:txXfrm>
        <a:off x="0" y="2277352"/>
        <a:ext cx="5307330" cy="1063125"/>
      </dsp:txXfrm>
    </dsp:sp>
    <dsp:sp modelId="{F6512983-553B-4678-8F49-5CDF6D7147FF}">
      <dsp:nvSpPr>
        <dsp:cNvPr id="0" name=""/>
        <dsp:cNvSpPr/>
      </dsp:nvSpPr>
      <dsp:spPr>
        <a:xfrm>
          <a:off x="265366" y="2055952"/>
          <a:ext cx="3715131" cy="44280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423" tIns="0" rIns="1404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</a:t>
          </a:r>
        </a:p>
      </dsp:txBody>
      <dsp:txXfrm>
        <a:off x="286982" y="2077568"/>
        <a:ext cx="3671899" cy="399568"/>
      </dsp:txXfrm>
    </dsp:sp>
    <dsp:sp modelId="{4DE27632-708C-419A-BF02-3859FA2E13BC}">
      <dsp:nvSpPr>
        <dsp:cNvPr id="0" name=""/>
        <dsp:cNvSpPr/>
      </dsp:nvSpPr>
      <dsp:spPr>
        <a:xfrm>
          <a:off x="0" y="3642877"/>
          <a:ext cx="530733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862118"/>
              <a:satOff val="-14079"/>
              <a:lumOff val="8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908" tIns="312420" rIns="41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Best to use a third party service</a:t>
          </a:r>
        </a:p>
      </dsp:txBody>
      <dsp:txXfrm>
        <a:off x="0" y="3642877"/>
        <a:ext cx="5307330" cy="637875"/>
      </dsp:txXfrm>
    </dsp:sp>
    <dsp:sp modelId="{F414DB04-F7F6-4E8C-BFAA-FA5AA15D3C4B}">
      <dsp:nvSpPr>
        <dsp:cNvPr id="0" name=""/>
        <dsp:cNvSpPr/>
      </dsp:nvSpPr>
      <dsp:spPr>
        <a:xfrm>
          <a:off x="265366" y="3421477"/>
          <a:ext cx="3715131" cy="442800"/>
        </a:xfrm>
        <a:prstGeom prst="roundRect">
          <a:avLst/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423" tIns="0" rIns="1404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Performed By</a:t>
          </a:r>
        </a:p>
      </dsp:txBody>
      <dsp:txXfrm>
        <a:off x="286982" y="3443093"/>
        <a:ext cx="3671899" cy="399568"/>
      </dsp:txXfrm>
    </dsp:sp>
    <dsp:sp modelId="{0100BE46-EE18-4257-BF3B-944C01F9A8EC}">
      <dsp:nvSpPr>
        <dsp:cNvPr id="0" name=""/>
        <dsp:cNvSpPr/>
      </dsp:nvSpPr>
      <dsp:spPr>
        <a:xfrm>
          <a:off x="0" y="4583152"/>
          <a:ext cx="530733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908" tIns="312420" rIns="4119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Detects possible vulnerabilities that could be exploited, tests the blue team, and business impact</a:t>
          </a:r>
        </a:p>
      </dsp:txBody>
      <dsp:txXfrm>
        <a:off x="0" y="4583152"/>
        <a:ext cx="5307330" cy="1063125"/>
      </dsp:txXfrm>
    </dsp:sp>
    <dsp:sp modelId="{45671B20-3A82-4F52-BEC9-4AF9D8593039}">
      <dsp:nvSpPr>
        <dsp:cNvPr id="0" name=""/>
        <dsp:cNvSpPr/>
      </dsp:nvSpPr>
      <dsp:spPr>
        <a:xfrm>
          <a:off x="265366" y="4361752"/>
          <a:ext cx="3715131" cy="44280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423" tIns="0" rIns="14042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Value</a:t>
          </a:r>
        </a:p>
      </dsp:txBody>
      <dsp:txXfrm>
        <a:off x="286982" y="4383368"/>
        <a:ext cx="3671899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EC1B-3BC6-48AA-BC84-4E96A86329F3}">
      <dsp:nvSpPr>
        <dsp:cNvPr id="0" name=""/>
        <dsp:cNvSpPr/>
      </dsp:nvSpPr>
      <dsp:spPr>
        <a:xfrm rot="5400000">
          <a:off x="5316911" y="-1645258"/>
          <a:ext cx="1636702" cy="49964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A flaw in the measures you take to secure an asset, or anything that exposes your assets to harm. </a:t>
          </a:r>
        </a:p>
      </dsp:txBody>
      <dsp:txXfrm rot="-5400000">
        <a:off x="3637058" y="114492"/>
        <a:ext cx="4916512" cy="1476908"/>
      </dsp:txXfrm>
    </dsp:sp>
    <dsp:sp modelId="{AF3C53D1-0EC6-48AC-96A7-3AE8908D88F6}">
      <dsp:nvSpPr>
        <dsp:cNvPr id="0" name=""/>
        <dsp:cNvSpPr/>
      </dsp:nvSpPr>
      <dsp:spPr>
        <a:xfrm>
          <a:off x="121" y="591"/>
          <a:ext cx="3636936" cy="170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Vulnerabilities</a:t>
          </a:r>
        </a:p>
      </dsp:txBody>
      <dsp:txXfrm>
        <a:off x="83338" y="83808"/>
        <a:ext cx="3470502" cy="1538276"/>
      </dsp:txXfrm>
    </dsp:sp>
    <dsp:sp modelId="{8A36C11B-CD84-425B-BDD6-CE162FFD9E95}">
      <dsp:nvSpPr>
        <dsp:cNvPr id="0" name=""/>
        <dsp:cNvSpPr/>
      </dsp:nvSpPr>
      <dsp:spPr>
        <a:xfrm rot="5400000">
          <a:off x="5253417" y="58889"/>
          <a:ext cx="1626502" cy="513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Expressed or demonstrated intent to harm an asset or cause it to be come unavailable.</a:t>
          </a:r>
        </a:p>
      </dsp:txBody>
      <dsp:txXfrm rot="-5400000">
        <a:off x="3497459" y="1894247"/>
        <a:ext cx="5059021" cy="1467704"/>
      </dsp:txXfrm>
    </dsp:sp>
    <dsp:sp modelId="{743ACC1E-650E-4467-B553-060B3EA2B4B3}">
      <dsp:nvSpPr>
        <dsp:cNvPr id="0" name=""/>
        <dsp:cNvSpPr/>
      </dsp:nvSpPr>
      <dsp:spPr>
        <a:xfrm>
          <a:off x="121" y="1775744"/>
          <a:ext cx="3497337" cy="170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Threats</a:t>
          </a:r>
        </a:p>
      </dsp:txBody>
      <dsp:txXfrm>
        <a:off x="83338" y="1858961"/>
        <a:ext cx="3330903" cy="1538276"/>
      </dsp:txXfrm>
    </dsp:sp>
    <dsp:sp modelId="{003F19F5-D44F-42B5-BD5D-25C7715FF0B6}">
      <dsp:nvSpPr>
        <dsp:cNvPr id="0" name=""/>
        <dsp:cNvSpPr/>
      </dsp:nvSpPr>
      <dsp:spPr>
        <a:xfrm rot="5400000">
          <a:off x="5185572" y="1862783"/>
          <a:ext cx="1762191" cy="51384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“the potential for loss, damage or destruction of an asset as a result of a threat exploiting a vulnerability” - Tag</a:t>
          </a:r>
        </a:p>
      </dsp:txBody>
      <dsp:txXfrm rot="-5400000">
        <a:off x="3497458" y="3636921"/>
        <a:ext cx="5052397" cy="1590145"/>
      </dsp:txXfrm>
    </dsp:sp>
    <dsp:sp modelId="{F90CE2D9-6068-409E-9C60-551E28EF4938}">
      <dsp:nvSpPr>
        <dsp:cNvPr id="0" name=""/>
        <dsp:cNvSpPr/>
      </dsp:nvSpPr>
      <dsp:spPr>
        <a:xfrm>
          <a:off x="121" y="3579637"/>
          <a:ext cx="3497337" cy="17047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Risk</a:t>
          </a:r>
        </a:p>
      </dsp:txBody>
      <dsp:txXfrm>
        <a:off x="83338" y="3662854"/>
        <a:ext cx="3330903" cy="15382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B0B7-6189-473D-9247-9497924B6933}">
      <dsp:nvSpPr>
        <dsp:cNvPr id="0" name=""/>
        <dsp:cNvSpPr/>
      </dsp:nvSpPr>
      <dsp:spPr>
        <a:xfrm>
          <a:off x="0" y="116610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Network Services</a:t>
          </a:r>
        </a:p>
      </dsp:txBody>
      <dsp:txXfrm>
        <a:off x="0" y="116610"/>
        <a:ext cx="2536031" cy="1521618"/>
      </dsp:txXfrm>
    </dsp:sp>
    <dsp:sp modelId="{E3E8CE8A-0C58-4E0C-8A2B-DC4F3E265A81}">
      <dsp:nvSpPr>
        <dsp:cNvPr id="0" name=""/>
        <dsp:cNvSpPr/>
      </dsp:nvSpPr>
      <dsp:spPr>
        <a:xfrm>
          <a:off x="2789634" y="116610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Application</a:t>
          </a:r>
        </a:p>
      </dsp:txBody>
      <dsp:txXfrm>
        <a:off x="2789634" y="116610"/>
        <a:ext cx="2536031" cy="1521618"/>
      </dsp:txXfrm>
    </dsp:sp>
    <dsp:sp modelId="{F7F10BD8-00A9-418A-8605-824C1D22CA05}">
      <dsp:nvSpPr>
        <dsp:cNvPr id="0" name=""/>
        <dsp:cNvSpPr/>
      </dsp:nvSpPr>
      <dsp:spPr>
        <a:xfrm>
          <a:off x="5579268" y="116610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Client Side</a:t>
          </a:r>
        </a:p>
      </dsp:txBody>
      <dsp:txXfrm>
        <a:off x="5579268" y="116610"/>
        <a:ext cx="2536031" cy="1521618"/>
      </dsp:txXfrm>
    </dsp:sp>
    <dsp:sp modelId="{6D8C824C-782B-4D0C-B451-796D384670FE}">
      <dsp:nvSpPr>
        <dsp:cNvPr id="0" name=""/>
        <dsp:cNvSpPr/>
      </dsp:nvSpPr>
      <dsp:spPr>
        <a:xfrm>
          <a:off x="1394817" y="1891832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Wireless</a:t>
          </a:r>
        </a:p>
      </dsp:txBody>
      <dsp:txXfrm>
        <a:off x="1394817" y="1891832"/>
        <a:ext cx="2536031" cy="1521618"/>
      </dsp:txXfrm>
    </dsp:sp>
    <dsp:sp modelId="{652161BE-2777-405B-B3CA-A51938938A5F}">
      <dsp:nvSpPr>
        <dsp:cNvPr id="0" name=""/>
        <dsp:cNvSpPr/>
      </dsp:nvSpPr>
      <dsp:spPr>
        <a:xfrm>
          <a:off x="4184451" y="1891832"/>
          <a:ext cx="2536031" cy="1521618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Social Engineering</a:t>
          </a:r>
        </a:p>
      </dsp:txBody>
      <dsp:txXfrm>
        <a:off x="4184451" y="1891832"/>
        <a:ext cx="2536031" cy="1521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967AC-9563-4E41-92DB-42735CEAA43A}">
      <dsp:nvSpPr>
        <dsp:cNvPr id="0" name=""/>
        <dsp:cNvSpPr/>
      </dsp:nvSpPr>
      <dsp:spPr>
        <a:xfrm>
          <a:off x="2588" y="80835"/>
          <a:ext cx="2524095" cy="580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Black Box</a:t>
          </a:r>
        </a:p>
      </dsp:txBody>
      <dsp:txXfrm>
        <a:off x="2588" y="80835"/>
        <a:ext cx="2524095" cy="580858"/>
      </dsp:txXfrm>
    </dsp:sp>
    <dsp:sp modelId="{7E9DF622-338E-43D9-BC4F-A738B1FA3691}">
      <dsp:nvSpPr>
        <dsp:cNvPr id="0" name=""/>
        <dsp:cNvSpPr/>
      </dsp:nvSpPr>
      <dsp:spPr>
        <a:xfrm>
          <a:off x="2588" y="661693"/>
          <a:ext cx="2524095" cy="36618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No knowledge of network architecture, or software used.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Simulates real world attack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determines the vulnerabilities in a system that are exploitable from outside the network</a:t>
          </a:r>
          <a:endParaRPr lang="en-US" sz="1600" kern="1200" dirty="0"/>
        </a:p>
      </dsp:txBody>
      <dsp:txXfrm>
        <a:off x="2588" y="661693"/>
        <a:ext cx="2524095" cy="3661830"/>
      </dsp:txXfrm>
    </dsp:sp>
    <dsp:sp modelId="{C7D7CC12-FCDD-4D60-A8DA-0A9EB9689F77}">
      <dsp:nvSpPr>
        <dsp:cNvPr id="0" name=""/>
        <dsp:cNvSpPr/>
      </dsp:nvSpPr>
      <dsp:spPr>
        <a:xfrm>
          <a:off x="2880057" y="80835"/>
          <a:ext cx="2524095" cy="580858"/>
        </a:xfrm>
        <a:prstGeom prst="rect">
          <a:avLst/>
        </a:prstGeom>
        <a:solidFill>
          <a:schemeClr val="accent5">
            <a:hueOff val="1163773"/>
            <a:satOff val="3877"/>
            <a:lumOff val="44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White Box/Clear Box/Crystal Box</a:t>
          </a:r>
        </a:p>
      </dsp:txBody>
      <dsp:txXfrm>
        <a:off x="2880057" y="80835"/>
        <a:ext cx="2524095" cy="580858"/>
      </dsp:txXfrm>
    </dsp:sp>
    <dsp:sp modelId="{837253AB-E756-4714-BBB9-C52003C4266A}">
      <dsp:nvSpPr>
        <dsp:cNvPr id="0" name=""/>
        <dsp:cNvSpPr/>
      </dsp:nvSpPr>
      <dsp:spPr>
        <a:xfrm>
          <a:off x="2880057" y="661693"/>
          <a:ext cx="2524095" cy="3661830"/>
        </a:xfrm>
        <a:prstGeom prst="rect">
          <a:avLst/>
        </a:prstGeom>
        <a:solidFill>
          <a:schemeClr val="accent5">
            <a:tint val="40000"/>
            <a:alpha val="90000"/>
            <a:hueOff val="1583190"/>
            <a:satOff val="7261"/>
            <a:lumOff val="9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Tester knows the network infrastructure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Access to software source 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penetration testers are able to perform static code analysis,</a:t>
          </a:r>
          <a:endParaRPr lang="en-US" sz="1600" kern="1200" dirty="0"/>
        </a:p>
      </dsp:txBody>
      <dsp:txXfrm>
        <a:off x="2880057" y="661693"/>
        <a:ext cx="2524095" cy="3661830"/>
      </dsp:txXfrm>
    </dsp:sp>
    <dsp:sp modelId="{8B365C6B-E45C-4FDE-B291-9C2CE6FD83EC}">
      <dsp:nvSpPr>
        <dsp:cNvPr id="0" name=""/>
        <dsp:cNvSpPr/>
      </dsp:nvSpPr>
      <dsp:spPr>
        <a:xfrm>
          <a:off x="5757525" y="80835"/>
          <a:ext cx="2524095" cy="580858"/>
        </a:xfrm>
        <a:prstGeom prst="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Gray Box</a:t>
          </a:r>
        </a:p>
      </dsp:txBody>
      <dsp:txXfrm>
        <a:off x="5757525" y="80835"/>
        <a:ext cx="2524095" cy="580858"/>
      </dsp:txXfrm>
    </dsp:sp>
    <dsp:sp modelId="{0BC54869-671A-464D-AA11-54B58272B72F}">
      <dsp:nvSpPr>
        <dsp:cNvPr id="0" name=""/>
        <dsp:cNvSpPr/>
      </dsp:nvSpPr>
      <dsp:spPr>
        <a:xfrm>
          <a:off x="5757525" y="661693"/>
          <a:ext cx="2524095" cy="3661830"/>
        </a:xfrm>
        <a:prstGeom prst="rect">
          <a:avLst/>
        </a:prstGeom>
        <a:solidFill>
          <a:schemeClr val="accent5">
            <a:tint val="40000"/>
            <a:alpha val="90000"/>
            <a:hueOff val="3166380"/>
            <a:satOff val="14521"/>
            <a:lumOff val="18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Provide a more focused and efficient assessment of a network’s security than a black-box assessment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Can focus their assessment efforts on the systems with the greatest risk and value from the start, rather than spending time determining this information on their own</a:t>
          </a:r>
          <a:endParaRPr lang="en-US" sz="1600" kern="1200" dirty="0"/>
        </a:p>
      </dsp:txBody>
      <dsp:txXfrm>
        <a:off x="5757525" y="661693"/>
        <a:ext cx="2524095" cy="366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A0AEE-A4BD-4386-A931-E7B26C2A756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9C08A-A654-43CA-9A62-CF5A8FF91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anyone to explain the difference:</a:t>
            </a:r>
          </a:p>
          <a:p>
            <a:r>
              <a:rPr lang="en-US" dirty="0"/>
              <a:t>Vulnerability vs exploit</a:t>
            </a:r>
          </a:p>
          <a:p>
            <a:r>
              <a:rPr lang="en-US" dirty="0"/>
              <a:t>Red team vs pen test</a:t>
            </a:r>
          </a:p>
          <a:p>
            <a:r>
              <a:rPr lang="en-US" dirty="0"/>
              <a:t>Risk vs threat</a:t>
            </a:r>
          </a:p>
          <a:p>
            <a:endParaRPr lang="en-US" dirty="0"/>
          </a:p>
          <a:p>
            <a:r>
              <a:rPr lang="en-US" dirty="0"/>
              <a:t>You will get different answers. If we can’t define these terms then how are others?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7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based</a:t>
            </a:r>
          </a:p>
          <a:p>
            <a:r>
              <a:rPr lang="en-US" dirty="0"/>
              <a:t>Identify all vulns</a:t>
            </a:r>
          </a:p>
          <a:p>
            <a:r>
              <a:rPr lang="en-US" dirty="0"/>
              <a:t>Obtain a more realistic understanding</a:t>
            </a:r>
          </a:p>
          <a:p>
            <a:r>
              <a:rPr lang="en-US" dirty="0"/>
              <a:t>Measure orgs response to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https://www.peerlyst.com/posts/peerlyst-community-ebook-the-red-team-guide-peerlyst?trk=search_page_search_result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1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Reconnaissance, weaponization, delivery, exploitation, installation, command and control, actions on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Reconnaissance – </a:t>
            </a:r>
          </a:p>
          <a:p>
            <a:pPr lvl="0"/>
            <a:r>
              <a:rPr lang="en-US" dirty="0"/>
              <a:t>Weaponization - 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Prepping RFID cloners </a:t>
            </a:r>
          </a:p>
          <a:p>
            <a:pPr lvl="0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Configuring hardware trojans</a:t>
            </a:r>
          </a:p>
          <a:p>
            <a:pPr lvl="0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Acquiring social engineering costumes</a:t>
            </a:r>
          </a:p>
          <a:p>
            <a:pPr lvl="0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falsified personas/companies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</a:rPr>
              <a:t>Delivery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carry out the actions on the target(s) intended to reach the Red Team Operation’s goals</a:t>
            </a:r>
          </a:p>
          <a:p>
            <a:pPr lvl="0"/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Exploitation - 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goal is to “break in” or compromise servers/apps/networks, bypass physical controls (</a:t>
            </a:r>
            <a:r>
              <a:rPr lang="en-US" sz="12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</a:t>
            </a:r>
            <a:r>
              <a:rPr lang="en-US" sz="1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gates, fences, locks, radar, motion detection, cameras) and exploit target staff through social engineering by face-to-face, email, phone, fax or </a:t>
            </a:r>
            <a:r>
              <a:rPr lang="en-US" sz="12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</a:t>
            </a:r>
            <a:endParaRPr lang="en-US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Installation - </a:t>
            </a:r>
            <a:r>
              <a:rPr lang="en-US" sz="1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goal is to prepare for persistence</a:t>
            </a:r>
          </a:p>
          <a:p>
            <a:endParaRPr lang="en-US" sz="12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what a customer needs and how best to provide it to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Reports are our end product</a:t>
            </a:r>
          </a:p>
          <a:p>
            <a:r>
              <a:rPr lang="en-US" dirty="0"/>
              <a:t>They are tangible and usually last a very long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9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can’t implement this.</a:t>
            </a:r>
          </a:p>
          <a:p>
            <a:r>
              <a:rPr lang="en-US" dirty="0"/>
              <a:t>They don’t listen to my recommendations</a:t>
            </a:r>
          </a:p>
          <a:p>
            <a:r>
              <a:rPr lang="en-US" dirty="0"/>
              <a:t>I don’t have time to change this or that</a:t>
            </a:r>
          </a:p>
          <a:p>
            <a:r>
              <a:rPr lang="en-US" dirty="0"/>
              <a:t>Are you effectively communicating the why and the benefits?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4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changes from report recommendations can take a while</a:t>
            </a:r>
          </a:p>
          <a:p>
            <a:r>
              <a:rPr lang="en-US" dirty="0"/>
              <a:t>Who is your audience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8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are incredibly invaluable</a:t>
            </a:r>
          </a:p>
          <a:p>
            <a:r>
              <a:rPr lang="en-US" dirty="0"/>
              <a:t>So are screenshots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becomes people outside of field not trusting us because of misinformation. Words mean things. Titles should describe a position. A analyst usually does something like monitor logs.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Pentest.ws – great website for note taking especially for CTFs</a:t>
            </a:r>
          </a:p>
          <a:p>
            <a:r>
              <a:rPr lang="en-US" dirty="0"/>
              <a:t>May not want to do it for pen testing due to security but great way to keep track of things</a:t>
            </a:r>
          </a:p>
          <a:p>
            <a:r>
              <a:rPr lang="en-US" dirty="0"/>
              <a:t>Also see Faraday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1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filled out in that order</a:t>
            </a:r>
          </a:p>
          <a:p>
            <a:r>
              <a:rPr lang="en-US" dirty="0"/>
              <a:t>Scope is usually first or </a:t>
            </a:r>
            <a:r>
              <a:rPr lang="en-US" dirty="0" err="1"/>
              <a:t>RoE</a:t>
            </a:r>
            <a:r>
              <a:rPr lang="en-US" dirty="0"/>
              <a:t> and is well defined</a:t>
            </a:r>
          </a:p>
          <a:p>
            <a:r>
              <a:rPr lang="en-US" dirty="0"/>
              <a:t>	- Orgs and </a:t>
            </a:r>
            <a:r>
              <a:rPr lang="en-US" dirty="0" err="1"/>
              <a:t>Ips</a:t>
            </a:r>
            <a:endParaRPr lang="en-US" dirty="0"/>
          </a:p>
          <a:p>
            <a:r>
              <a:rPr lang="en-US" dirty="0"/>
              <a:t>Scope defined in statement of work</a:t>
            </a:r>
          </a:p>
          <a:p>
            <a:r>
              <a:rPr lang="en-US" dirty="0"/>
              <a:t>Where you attacked from Internal or external – Useful for blue team when they review</a:t>
            </a:r>
          </a:p>
          <a:p>
            <a:r>
              <a:rPr lang="en-US" dirty="0"/>
              <a:t>Exclusions – what was </a:t>
            </a:r>
            <a:r>
              <a:rPr lang="en-US" dirty="0" err="1"/>
              <a:t>exluted</a:t>
            </a:r>
            <a:r>
              <a:rPr lang="en-US" dirty="0"/>
              <a:t>? Services, Social Engineer, Any </a:t>
            </a:r>
            <a:r>
              <a:rPr lang="en-US" dirty="0" err="1"/>
              <a:t>Ips</a:t>
            </a:r>
            <a:r>
              <a:rPr lang="en-US" dirty="0"/>
              <a:t>?, C level</a:t>
            </a:r>
          </a:p>
          <a:p>
            <a:r>
              <a:rPr lang="en-US" dirty="0"/>
              <a:t>Methodology should be the same – keep it short, graph/pics, copy pate from template</a:t>
            </a:r>
          </a:p>
          <a:p>
            <a:r>
              <a:rPr lang="en-US" dirty="0"/>
              <a:t>Attack – if multiple stages go in technical details</a:t>
            </a:r>
          </a:p>
          <a:p>
            <a:r>
              <a:rPr lang="en-US" dirty="0"/>
              <a:t>https://www.sans.org/reading-room/whitepapers/bestprac/writing-penetration-testing-report-33343</a:t>
            </a:r>
          </a:p>
          <a:p>
            <a:r>
              <a:rPr lang="en-US" dirty="0"/>
              <a:t>Executive Summary includes scope of work, project objectives, assumption, and timeline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93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1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Subjective but you are SME and they are paying you</a:t>
            </a:r>
          </a:p>
          <a:p>
            <a:r>
              <a:rPr lang="en-US" dirty="0"/>
              <a:t>Could go in depth in this but that would be a whole talk</a:t>
            </a:r>
          </a:p>
          <a:p>
            <a:r>
              <a:rPr lang="en-US" dirty="0"/>
              <a:t>Recommend taking some courses on calculating risk as it can help you communicate more effectively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0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Detection is a great one but can be hard to give information on how to detect it. Especially if a new penetration tester with no blue team experience.</a:t>
            </a:r>
          </a:p>
          <a:p>
            <a:r>
              <a:rPr lang="en-US" dirty="0"/>
              <a:t>Protection is basically remediations but maybe not. </a:t>
            </a:r>
          </a:p>
          <a:p>
            <a:r>
              <a:rPr lang="en-US" dirty="0"/>
              <a:t>How to guides can be great instead of listing every step by step instruction making your reports super long</a:t>
            </a:r>
          </a:p>
          <a:p>
            <a:r>
              <a:rPr lang="en-US" dirty="0"/>
              <a:t>Maturity model shows progress and gives goals.  Shows what they have improved on since first penetration test.  C level execs love graphs and charts showing improvement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 = </a:t>
            </a:r>
            <a:r>
              <a:rPr lang="en-US" dirty="0" err="1"/>
              <a:t>analyse</a:t>
            </a:r>
            <a:r>
              <a:rPr lang="en-US" dirty="0"/>
              <a:t> the list of systems provided, enumerate, and exploit security vulnerabilities</a:t>
            </a:r>
          </a:p>
          <a:p>
            <a:r>
              <a:rPr lang="en-US" dirty="0"/>
              <a:t>Finding are present in technical results</a:t>
            </a:r>
          </a:p>
          <a:p>
            <a:r>
              <a:rPr lang="en-US" dirty="0"/>
              <a:t>Can expose an org to a number of IT related risks</a:t>
            </a:r>
          </a:p>
          <a:p>
            <a:r>
              <a:rPr lang="en-US" dirty="0"/>
              <a:t>Summary of those risks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Confidentialy</a:t>
            </a:r>
            <a:r>
              <a:rPr lang="en-US" dirty="0"/>
              <a:t> of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Integrity of data stored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Availability = production down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PwC report - </a:t>
            </a:r>
            <a:r>
              <a:rPr lang="en-US" dirty="0" err="1"/>
              <a:t>Souce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67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Threats – what are you hearing about that industry. Financial for example</a:t>
            </a:r>
          </a:p>
          <a:p>
            <a:r>
              <a:rPr lang="en-US" dirty="0"/>
              <a:t>Tools recommendations – </a:t>
            </a:r>
          </a:p>
          <a:p>
            <a:r>
              <a:rPr lang="en-US" dirty="0"/>
              <a:t>What are some key metrics we can track that matter to the client and how can we track those over time. Example would be time to response for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customer want?</a:t>
            </a:r>
          </a:p>
          <a:p>
            <a:r>
              <a:rPr lang="en-US" dirty="0"/>
              <a:t>Source: http://coffeetocode.net/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– Compromise target systems and gain access to information to determine business impact</a:t>
            </a:r>
          </a:p>
          <a:p>
            <a:r>
              <a:rPr lang="en-US" dirty="0"/>
              <a:t>Formal Definition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www.google.com/url?sa=i&amp;rct=j&amp;q=&amp;esrc=s&amp;source=images&amp;cd=&amp;cad=rja&amp;uact=8&amp;ved=2ahUKEwid5r_4ssPhAhUwVRUIHeU-BtEQjRx6BAgBEAU&amp;url=%2Furl%3Fsa%3Di%26rct%3Dj%26q%3D%26esrc%3Ds%26source%3Dimages%26cd%3D%26ved%3D%26url%3Dhttps%253A%252F%252Fwww.xcellhost.cloud%252Fthreat-management-platform%252Fnetwork-vulnerability-assessment%26psig%3DAOvVaw2tfAQ_1jdblTNy_qSUd68D%26ust%3D1554912586627299&amp;psig=AOvVaw2tfAQ_1jdblTNy_qSUd68D&amp;ust=1554912586627299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The main trade offs of testing are the accuracy of the test and its speed, efficiency and coverage.</a:t>
            </a:r>
          </a:p>
          <a:p>
            <a:r>
              <a:rPr lang="en-US" b="0" dirty="0">
                <a:effectLst/>
              </a:rPr>
              <a:t>In addition to the dynamic analysis performed in black-box and gray-box testing, white-box testers also are expected to perform static analysis of provided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dirty="0">
                <a:effectLst/>
              </a:rPr>
              <a:t>Determine the feasibility of a particular set of attack vectors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Identify higher-risk vulnerabilities resulting from lower-risk vulnerabilities exploited in a particular way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Highlight vulnerabilities difficult or impossible to detect with automated network or application scanning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Assess potential business and operational impacts of successful attacks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Test network defense’s ability to successfully detect and respond to the attack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Provide evidence to support increased investments in security personnel and technology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</a:rPr>
              <a:t>Meet compliance 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effectLst/>
            </a:endParaRPr>
          </a:p>
          <a:p>
            <a:pPr lvl="0"/>
            <a:endParaRPr lang="en-US" sz="1200" b="1" dirty="0">
              <a:effectLst/>
            </a:endParaRPr>
          </a:p>
          <a:p>
            <a:pPr lvl="0"/>
            <a:endParaRPr lang="en-US" sz="1200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Stolen sensitive data</a:t>
            </a:r>
          </a:p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Interruption to production</a:t>
            </a:r>
          </a:p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Specific domain names</a:t>
            </a:r>
          </a:p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Network address ranges</a:t>
            </a:r>
          </a:p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Individual hosts</a:t>
            </a:r>
          </a:p>
          <a:p>
            <a:pPr lvl="1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Particular applications</a:t>
            </a:r>
          </a:p>
          <a:p>
            <a:pPr lvl="1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Pirates – raid and plunder</a:t>
            </a:r>
          </a:p>
          <a:p>
            <a:r>
              <a:rPr lang="en-US" dirty="0"/>
              <a:t>Ninjas – stealthy and not </a:t>
            </a:r>
            <a:r>
              <a:rPr lang="en-US" dirty="0" err="1"/>
              <a:t>noticied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9C08A-A654-43CA-9A62-CF5A8FF915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3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4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3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6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8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4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3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harborsecurity.com/red-teaming-vs-penetration-testing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erlyst.com/posts/peerlyst-community-ebook-the-red-team-guide-peerlyst" TargetMode="External"/><Relationship Id="rId3" Type="http://schemas.openxmlformats.org/officeDocument/2006/relationships/hyperlink" Target="https://github.com/rustyshackleford221" TargetMode="External"/><Relationship Id="rId7" Type="http://schemas.openxmlformats.org/officeDocument/2006/relationships/hyperlink" Target="https://github.com/infosecn1nja/Red-Teaming-Toolkit" TargetMode="External"/><Relationship Id="rId2" Type="http://schemas.openxmlformats.org/officeDocument/2006/relationships/hyperlink" Target="https://github.com/juliocesarfort/public-pentesting-repor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luscreenofjeff/Red-Team-Infrastructure-Wiki" TargetMode="External"/><Relationship Id="rId5" Type="http://schemas.openxmlformats.org/officeDocument/2006/relationships/hyperlink" Target="https://github.com/yeyintminthuhtut/Awesome-Red-Teaming" TargetMode="External"/><Relationship Id="rId4" Type="http://schemas.openxmlformats.org/officeDocument/2006/relationships/hyperlink" Target="https://github.com/onlurking/awesome-infosec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1AD7AF-3A60-4C4F-979F-367102EFD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EC67C7-7590-47E2-B558-754865C1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4903000"/>
            <a:ext cx="7318466" cy="158924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Sampson Chandler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Senior Engineer – RSA Security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– Rusty Shackleford (also GitHub)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- @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SecuritySampson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77C8A-E75D-4FB9-8BA0-1FC84344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1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D5A4F4-D4E3-46DE-875C-AD1C203E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>
            <a:off x="-1497632" y="1518054"/>
            <a:ext cx="4587300" cy="159203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BD1DD2-85A0-4736-89A9-C9D793DCA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6054335" y="1482329"/>
            <a:ext cx="4587300" cy="159203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9D2D2-0E76-49A1-BB51-B290DCDC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864" y="365760"/>
            <a:ext cx="7342302" cy="3417964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100" b="1" dirty="0">
                <a:solidFill>
                  <a:srgbClr val="00B0F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Penetration Testing vs Red Teaming, and How to make better reports</a:t>
            </a:r>
          </a:p>
        </p:txBody>
      </p:sp>
    </p:spTree>
    <p:extLst>
      <p:ext uri="{BB962C8B-B14F-4D97-AF65-F5344CB8AC3E}">
        <p14:creationId xmlns:p14="http://schemas.microsoft.com/office/powerpoint/2010/main" val="324065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8C51A-37A5-470F-9073-97089CDA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7" y="632499"/>
            <a:ext cx="3190240" cy="567499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Penetration Testing</a:t>
            </a:r>
            <a:endParaRPr lang="en-US" sz="3200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AC6D82-086C-45EA-BDD1-9D35F9917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537135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9409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540AE86-AF9F-4B06-8D9A-4DB86CC0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822961"/>
            <a:ext cx="3027680" cy="5391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Vulnerability assessment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6E8E19E-6854-4533-A466-D22CBE0CC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72021"/>
              </p:ext>
            </p:extLst>
          </p:nvPr>
        </p:nvGraphicFramePr>
        <p:xfrm>
          <a:off x="3508758" y="1127125"/>
          <a:ext cx="4802995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444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4E6EE2-9A71-452E-80F5-862AA364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016001"/>
            <a:ext cx="2882648" cy="5198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Penetration testing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913FCD-D61E-4986-902C-E7D56F8D97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398700"/>
              </p:ext>
            </p:extLst>
          </p:nvPr>
        </p:nvGraphicFramePr>
        <p:xfrm>
          <a:off x="3322320" y="751840"/>
          <a:ext cx="5307330" cy="582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1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0A27-A319-46C2-81D0-5CC17BF3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018947"/>
            <a:ext cx="8356600" cy="11633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Exploits,  Vulnerabilities, threats, and Risk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89A03-56E1-4CC8-B1A3-2CF4C93AC8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74252" y="2182268"/>
            <a:ext cx="6172836" cy="4675732"/>
          </a:xfrm>
        </p:spPr>
      </p:pic>
    </p:spTree>
    <p:extLst>
      <p:ext uri="{BB962C8B-B14F-4D97-AF65-F5344CB8AC3E}">
        <p14:creationId xmlns:p14="http://schemas.microsoft.com/office/powerpoint/2010/main" val="180861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26C7FB5-150C-4A9D-B8C9-140A42AAA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55340"/>
              </p:ext>
            </p:extLst>
          </p:nvPr>
        </p:nvGraphicFramePr>
        <p:xfrm>
          <a:off x="304800" y="1249680"/>
          <a:ext cx="8636000" cy="531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9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533C-973F-43BA-8F96-69E8E328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886887"/>
            <a:ext cx="8263890" cy="131842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Types of penetration tests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05249-A01C-4A78-BF97-531D90EB5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223983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540AE86-AF9F-4B06-8D9A-4DB86CC0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751840"/>
            <a:ext cx="7044690" cy="13055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Differences in penetration tests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6E8E19E-6854-4533-A466-D22CBE0CC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816898"/>
              </p:ext>
            </p:extLst>
          </p:nvPr>
        </p:nvGraphicFramePr>
        <p:xfrm>
          <a:off x="514350" y="2057400"/>
          <a:ext cx="8284210" cy="440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730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E0C9D-C82E-4879-A4E4-9FDA19B2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9" y="720725"/>
            <a:ext cx="2994408" cy="533061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Steps of a pen 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CC968-C0C9-477F-AAC1-E7B10CC8A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23761"/>
              </p:ext>
            </p:extLst>
          </p:nvPr>
        </p:nvGraphicFramePr>
        <p:xfrm>
          <a:off x="3508758" y="0"/>
          <a:ext cx="563524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562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7441-A330-44B3-8587-BB4089DB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79" y="410851"/>
            <a:ext cx="6457950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Value of a Pen Test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1B004A-CC0F-4DC4-AE1C-FFC14956A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123694"/>
              </p:ext>
            </p:extLst>
          </p:nvPr>
        </p:nvGraphicFramePr>
        <p:xfrm>
          <a:off x="431074" y="1703879"/>
          <a:ext cx="7889966" cy="455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11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05DA-F8E7-4A64-B998-10D1BCC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a pen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2B72-6C15-406C-A787-8782BF84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need to be presented in a business sense with data the client will understand.</a:t>
            </a:r>
          </a:p>
          <a:p>
            <a:pPr marL="0" indent="0">
              <a:buNone/>
            </a:pPr>
            <a:r>
              <a:rPr lang="en-US" dirty="0"/>
              <a:t>(For any given risk, decision makers may conclude that, for business purposes, they will accept a given risk identified during a test, rather than mitigate the associated vulnerability.  In the end, it’s a business decision)</a:t>
            </a:r>
          </a:p>
        </p:txBody>
      </p:sp>
    </p:spTree>
    <p:extLst>
      <p:ext uri="{BB962C8B-B14F-4D97-AF65-F5344CB8AC3E}">
        <p14:creationId xmlns:p14="http://schemas.microsoft.com/office/powerpoint/2010/main" val="137406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FB812A-EFED-4716-BAA2-85EDF6704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724" y="1319753"/>
            <a:ext cx="6588551" cy="4941413"/>
          </a:xfrm>
        </p:spPr>
      </p:pic>
    </p:spTree>
    <p:extLst>
      <p:ext uri="{BB962C8B-B14F-4D97-AF65-F5344CB8AC3E}">
        <p14:creationId xmlns:p14="http://schemas.microsoft.com/office/powerpoint/2010/main" val="332330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782-9D5F-4941-94D9-0ED66FD2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08" y="905691"/>
            <a:ext cx="6473371" cy="8708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Defining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SCOPe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&amp; </a:t>
            </a:r>
            <a:r>
              <a:rPr lang="en-US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RoE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5" name="Graphic 24" descr="Checklist">
            <a:extLst>
              <a:ext uri="{FF2B5EF4-FFF2-40B4-BE49-F238E27FC236}">
                <a16:creationId xmlns:a16="http://schemas.microsoft.com/office/drawing/2014/main" id="{B728D035-53A1-44E3-A338-84D8C06D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28" y="2199680"/>
            <a:ext cx="2733722" cy="273372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69A2506-1FA4-4D2C-A1DD-70A7A994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703" y="2410823"/>
            <a:ext cx="5334000" cy="4724400"/>
          </a:xfrm>
        </p:spPr>
        <p:txBody>
          <a:bodyPr>
            <a:norm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Each needs to be defined thoroughly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are your security concerns?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to be tested?</a:t>
            </a:r>
          </a:p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should be avoided?</a:t>
            </a:r>
          </a:p>
        </p:txBody>
      </p:sp>
    </p:spTree>
    <p:extLst>
      <p:ext uri="{BB962C8B-B14F-4D97-AF65-F5344CB8AC3E}">
        <p14:creationId xmlns:p14="http://schemas.microsoft.com/office/powerpoint/2010/main" val="155884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C803E9C3-5CDD-4270-AA4D-79FD73DC846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69193518"/>
              </p:ext>
            </p:extLst>
          </p:nvPr>
        </p:nvGraphicFramePr>
        <p:xfrm>
          <a:off x="284163" y="203200"/>
          <a:ext cx="8859837" cy="665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31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1899-207A-46A3-AB15-B06CB0E58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60" y="1239520"/>
            <a:ext cx="8051800" cy="5024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“…one who knows the enemy and knows himself will not be endangered in a hundred engagements.”</a:t>
            </a:r>
          </a:p>
          <a:p>
            <a:pPr>
              <a:buFontTx/>
              <a:buChar char="-"/>
            </a:pPr>
            <a:r>
              <a:rPr lang="en-US" dirty="0"/>
              <a:t>Sun Tzu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Originated in the U.S. Military during the 1960s during the height of the Cold War with the Soviet Union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Emerged from game-theory approaches applied to war-gaming and scenario simulations designed to evaluate strategic decisions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From </a:t>
            </a:r>
            <a:r>
              <a:rPr lang="en-US" sz="1800" i="1" dirty="0">
                <a:hlinkClick r:id="rId2"/>
              </a:rPr>
              <a:t>https://www.nuharborsecurity.com/red-teaming-vs-penetration-testing/</a:t>
            </a:r>
            <a:r>
              <a:rPr lang="en-US" sz="1800" i="1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37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AE10-FAA2-44AB-996C-F4769DC0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747B0-4492-41D9-B15F-5947030A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368" y="987287"/>
            <a:ext cx="4316962" cy="4697895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Definition/Goal</a:t>
            </a:r>
          </a:p>
          <a:p>
            <a:r>
              <a:rPr lang="en-US" sz="2400" b="1" dirty="0"/>
              <a:t>Misconceptions</a:t>
            </a:r>
          </a:p>
          <a:p>
            <a:r>
              <a:rPr lang="en-US" sz="2400" b="1" dirty="0"/>
              <a:t>Method &amp; Examples</a:t>
            </a:r>
          </a:p>
          <a:p>
            <a:r>
              <a:rPr lang="en-US" sz="2400" b="1" dirty="0"/>
              <a:t>Does your company need it?</a:t>
            </a:r>
          </a:p>
          <a:p>
            <a:r>
              <a:rPr lang="en-US" sz="2400" b="1" dirty="0"/>
              <a:t>Deciding which is best for your organization</a:t>
            </a:r>
          </a:p>
          <a:p>
            <a:r>
              <a:rPr lang="en-US" sz="2400" b="1" dirty="0"/>
              <a:t>Building a team</a:t>
            </a:r>
          </a:p>
        </p:txBody>
      </p:sp>
    </p:spTree>
    <p:extLst>
      <p:ext uri="{BB962C8B-B14F-4D97-AF65-F5344CB8AC3E}">
        <p14:creationId xmlns:p14="http://schemas.microsoft.com/office/powerpoint/2010/main" val="37181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CAA4F-06F6-49C1-BCD7-E518F065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92" y="0"/>
            <a:ext cx="6066615" cy="262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0DA81-7ABB-4556-9B88-D64771381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71" y="3907684"/>
            <a:ext cx="6361255" cy="29503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2CCADF-3F33-4666-A4C2-14C24C05CEA2}"/>
              </a:ext>
            </a:extLst>
          </p:cNvPr>
          <p:cNvSpPr txBox="1">
            <a:spLocks/>
          </p:cNvSpPr>
          <p:nvPr/>
        </p:nvSpPr>
        <p:spPr>
          <a:xfrm>
            <a:off x="2277441" y="2866887"/>
            <a:ext cx="3981119" cy="831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 test = Pirates</a:t>
            </a:r>
          </a:p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team = ninjas</a:t>
            </a:r>
          </a:p>
        </p:txBody>
      </p:sp>
    </p:spTree>
    <p:extLst>
      <p:ext uri="{BB962C8B-B14F-4D97-AF65-F5344CB8AC3E}">
        <p14:creationId xmlns:p14="http://schemas.microsoft.com/office/powerpoint/2010/main" val="255846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1FEAF-169B-4D47-88E1-6FBE2488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28" y="172720"/>
            <a:ext cx="2611904" cy="5161280"/>
          </a:xfrm>
        </p:spPr>
        <p:txBody>
          <a:bodyPr>
            <a:normAutofit/>
          </a:bodyPr>
          <a:lstStyle/>
          <a:p>
            <a:pPr algn="ctr"/>
            <a:r>
              <a:rPr lang="en-US" sz="5400" b="1" cap="none" spc="300" dirty="0">
                <a:ln w="0"/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Red Team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989BBEA-E446-4B16-82C3-932EE281A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193686"/>
              </p:ext>
            </p:extLst>
          </p:nvPr>
        </p:nvGraphicFramePr>
        <p:xfrm>
          <a:off x="3322320" y="172720"/>
          <a:ext cx="5659115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A09DC7-E769-4E81-AB88-C2B6469DBD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28" b="25498"/>
          <a:stretch/>
        </p:blipFill>
        <p:spPr>
          <a:xfrm>
            <a:off x="320928" y="4108578"/>
            <a:ext cx="2611904" cy="13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825-5A76-41F5-8630-800DBC1C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 team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4601-9B00-4C60-9A03-E2826774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468880"/>
            <a:ext cx="79552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 red team engagement consists of a full scope, multi-layered adversarial attack simulation created to measure how well an organizations staff, networks, applications and physical security controls can withstand a real-life attack"</a:t>
            </a:r>
          </a:p>
        </p:txBody>
      </p:sp>
    </p:spTree>
    <p:extLst>
      <p:ext uri="{BB962C8B-B14F-4D97-AF65-F5344CB8AC3E}">
        <p14:creationId xmlns:p14="http://schemas.microsoft.com/office/powerpoint/2010/main" val="24638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BECB2-C96D-4A28-A80C-6A9F94DA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355600"/>
            <a:ext cx="2714372" cy="52609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What’s the difference?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C976FC-3BE2-47F5-9C24-7EB0B4B95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56836"/>
              </p:ext>
            </p:extLst>
          </p:nvPr>
        </p:nvGraphicFramePr>
        <p:xfrm>
          <a:off x="3508758" y="0"/>
          <a:ext cx="5452362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68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F233-61AE-4FFC-BB8A-112802B6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70" y="805013"/>
            <a:ext cx="6377940" cy="1293028"/>
          </a:xfrm>
        </p:spPr>
        <p:txBody>
          <a:bodyPr/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Red team Methodology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E54A96-5829-4822-83B9-4D0D5DB1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11344"/>
              </p:ext>
            </p:extLst>
          </p:nvPr>
        </p:nvGraphicFramePr>
        <p:xfrm>
          <a:off x="345440" y="1910080"/>
          <a:ext cx="8204200" cy="435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97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4D807-B5C0-483B-AB86-20ECAA70F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58518"/>
              </p:ext>
            </p:extLst>
          </p:nvPr>
        </p:nvGraphicFramePr>
        <p:xfrm>
          <a:off x="81280" y="71120"/>
          <a:ext cx="8890000" cy="678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77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E32A-CD48-4E82-B06C-1A8BDECC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1" y="211116"/>
            <a:ext cx="3345183" cy="78621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 u="sng" cap="none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My Infosec Career</a:t>
            </a:r>
            <a:endParaRPr lang="en-US" sz="28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E6D1-8D35-4147-B2D6-53F13E72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2" y="1297773"/>
            <a:ext cx="3345183" cy="5168341"/>
          </a:xfrm>
        </p:spPr>
        <p:txBody>
          <a:bodyPr>
            <a:normAutofit/>
          </a:bodyPr>
          <a:lstStyle/>
          <a:p>
            <a:r>
              <a:rPr lang="en-US" sz="2000" b="1" dirty="0"/>
              <a:t>Interning in high school</a:t>
            </a:r>
          </a:p>
          <a:p>
            <a:r>
              <a:rPr lang="en-US" sz="2000" b="1" dirty="0"/>
              <a:t>Help Desk</a:t>
            </a:r>
          </a:p>
          <a:p>
            <a:r>
              <a:rPr lang="en-US" sz="2000" b="1" dirty="0"/>
              <a:t>Software Development</a:t>
            </a:r>
          </a:p>
          <a:p>
            <a:r>
              <a:rPr lang="en-US" sz="2000" b="1" dirty="0"/>
              <a:t>Infosec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83B45-75C1-4754-BB8D-8406BA5CB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3" r="28912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970F9A-0F49-42C1-96AF-E0233FA4526E}"/>
              </a:ext>
            </a:extLst>
          </p:cNvPr>
          <p:cNvGrpSpPr/>
          <p:nvPr/>
        </p:nvGrpSpPr>
        <p:grpSpPr>
          <a:xfrm>
            <a:off x="43350" y="1224077"/>
            <a:ext cx="2834640" cy="680973"/>
            <a:chOff x="0" y="2863877"/>
            <a:chExt cx="3364992" cy="86608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8982B25-7B47-41D0-9782-DC1958B6C3B4}"/>
                </a:ext>
              </a:extLst>
            </p:cNvPr>
            <p:cNvSpPr/>
            <p:nvPr/>
          </p:nvSpPr>
          <p:spPr>
            <a:xfrm>
              <a:off x="0" y="2863877"/>
              <a:ext cx="3364992" cy="8660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3CC69033-4053-4F4B-A600-4AD0D4B35E6E}"/>
                </a:ext>
              </a:extLst>
            </p:cNvPr>
            <p:cNvSpPr txBox="1"/>
            <p:nvPr/>
          </p:nvSpPr>
          <p:spPr>
            <a:xfrm>
              <a:off x="42279" y="2906156"/>
              <a:ext cx="3280434" cy="78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Exploitation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B66A8F-3E53-441B-A6D4-4BD7343F631E}"/>
              </a:ext>
            </a:extLst>
          </p:cNvPr>
          <p:cNvGrpSpPr/>
          <p:nvPr/>
        </p:nvGrpSpPr>
        <p:grpSpPr>
          <a:xfrm>
            <a:off x="0" y="2690839"/>
            <a:ext cx="2843787" cy="729431"/>
            <a:chOff x="0" y="3816571"/>
            <a:chExt cx="3364992" cy="8660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EDBD82-29E7-4901-8874-7ADCE724832D}"/>
                </a:ext>
              </a:extLst>
            </p:cNvPr>
            <p:cNvSpPr/>
            <p:nvPr/>
          </p:nvSpPr>
          <p:spPr>
            <a:xfrm>
              <a:off x="0" y="3816571"/>
              <a:ext cx="3364992" cy="8660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0">
              <a:extLst>
                <a:ext uri="{FF2B5EF4-FFF2-40B4-BE49-F238E27FC236}">
                  <a16:creationId xmlns:a16="http://schemas.microsoft.com/office/drawing/2014/main" id="{98CD779E-5D13-4775-83B5-447FA213BB15}"/>
                </a:ext>
              </a:extLst>
            </p:cNvPr>
            <p:cNvSpPr txBox="1"/>
            <p:nvPr/>
          </p:nvSpPr>
          <p:spPr>
            <a:xfrm>
              <a:off x="42279" y="3858850"/>
              <a:ext cx="3280434" cy="78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Installation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8B11AD-755A-4C03-9308-A55996FF9D13}"/>
              </a:ext>
            </a:extLst>
          </p:cNvPr>
          <p:cNvGrpSpPr/>
          <p:nvPr/>
        </p:nvGrpSpPr>
        <p:grpSpPr>
          <a:xfrm>
            <a:off x="-1" y="4010926"/>
            <a:ext cx="2877991" cy="750696"/>
            <a:chOff x="0" y="4769265"/>
            <a:chExt cx="3364992" cy="86608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FC7405-6F49-44F6-B3CF-94D8ACF97672}"/>
                </a:ext>
              </a:extLst>
            </p:cNvPr>
            <p:cNvSpPr/>
            <p:nvPr/>
          </p:nvSpPr>
          <p:spPr>
            <a:xfrm>
              <a:off x="0" y="4769265"/>
              <a:ext cx="3364992" cy="8660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244012-2BF7-417D-BF4B-3078F57573B2}"/>
                </a:ext>
              </a:extLst>
            </p:cNvPr>
            <p:cNvSpPr txBox="1"/>
            <p:nvPr/>
          </p:nvSpPr>
          <p:spPr>
            <a:xfrm>
              <a:off x="42279" y="4811544"/>
              <a:ext cx="3280434" cy="78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C&amp;C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6E5EE0-D514-4D7D-BC10-2DA008C9B10C}"/>
              </a:ext>
            </a:extLst>
          </p:cNvPr>
          <p:cNvGrpSpPr/>
          <p:nvPr/>
        </p:nvGrpSpPr>
        <p:grpSpPr>
          <a:xfrm>
            <a:off x="2877991" y="688348"/>
            <a:ext cx="5760721" cy="5855828"/>
            <a:chOff x="3027529" y="662323"/>
            <a:chExt cx="5760721" cy="58558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9F88EA-1B90-4AA3-9A81-378EFD4B56BA}"/>
                </a:ext>
              </a:extLst>
            </p:cNvPr>
            <p:cNvGrpSpPr/>
            <p:nvPr/>
          </p:nvGrpSpPr>
          <p:grpSpPr>
            <a:xfrm>
              <a:off x="3027530" y="662323"/>
              <a:ext cx="5760720" cy="1554480"/>
              <a:chOff x="3228574" y="2870845"/>
              <a:chExt cx="5047488" cy="866085"/>
            </a:xfrm>
          </p:grpSpPr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94AEBD0D-7E5A-49D3-BAEC-D4AC5B783D49}"/>
                  </a:ext>
                </a:extLst>
              </p:cNvPr>
              <p:cNvSpPr/>
              <p:nvPr/>
            </p:nvSpPr>
            <p:spPr>
              <a:xfrm>
                <a:off x="3228574" y="2870845"/>
                <a:ext cx="5047488" cy="866085"/>
              </a:xfrm>
              <a:prstGeom prst="rightArrow">
                <a:avLst>
                  <a:gd name="adj1" fmla="val 75000"/>
                  <a:gd name="adj2" fmla="val 5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Arrow: Right 4">
                <a:extLst>
                  <a:ext uri="{FF2B5EF4-FFF2-40B4-BE49-F238E27FC236}">
                    <a16:creationId xmlns:a16="http://schemas.microsoft.com/office/drawing/2014/main" id="{2AA084F3-BCAD-4A84-A373-3CF5CAD9D629}"/>
                  </a:ext>
                </a:extLst>
              </p:cNvPr>
              <p:cNvSpPr txBox="1"/>
              <p:nvPr/>
            </p:nvSpPr>
            <p:spPr>
              <a:xfrm>
                <a:off x="3228574" y="3026245"/>
                <a:ext cx="4722706" cy="6495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" tIns="3810" rIns="3810" bIns="3810" numCol="1" spcCol="1270" anchor="ctr" anchorCtr="0">
                <a:noAutofit/>
              </a:bodyPr>
              <a:lstStyle/>
              <a:p>
                <a:pPr marL="0" lvl="1" algn="ctr" defTabSz="266700"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Compromise or “break in”</a:t>
                </a:r>
                <a:endParaRPr lang="en-US" sz="24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D12EAF-BC20-43A8-BB47-3172E25CF5FD}"/>
                </a:ext>
              </a:extLst>
            </p:cNvPr>
            <p:cNvGrpSpPr/>
            <p:nvPr/>
          </p:nvGrpSpPr>
          <p:grpSpPr>
            <a:xfrm>
              <a:off x="3027529" y="2117449"/>
              <a:ext cx="5760720" cy="1678651"/>
              <a:chOff x="3364991" y="3639129"/>
              <a:chExt cx="5047488" cy="935267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B9ACDE6B-342E-4F93-BD34-E58A01495491}"/>
                  </a:ext>
                </a:extLst>
              </p:cNvPr>
              <p:cNvSpPr/>
              <p:nvPr/>
            </p:nvSpPr>
            <p:spPr>
              <a:xfrm>
                <a:off x="3364991" y="3639129"/>
                <a:ext cx="5047488" cy="866085"/>
              </a:xfrm>
              <a:prstGeom prst="rightArrow">
                <a:avLst>
                  <a:gd name="adj1" fmla="val 75000"/>
                  <a:gd name="adj2" fmla="val 5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Arrow: Right 8">
                <a:extLst>
                  <a:ext uri="{FF2B5EF4-FFF2-40B4-BE49-F238E27FC236}">
                    <a16:creationId xmlns:a16="http://schemas.microsoft.com/office/drawing/2014/main" id="{15778B1A-83C0-4F41-B6A3-468373D643D4}"/>
                  </a:ext>
                </a:extLst>
              </p:cNvPr>
              <p:cNvSpPr txBox="1"/>
              <p:nvPr/>
            </p:nvSpPr>
            <p:spPr>
              <a:xfrm>
                <a:off x="3364993" y="3924833"/>
                <a:ext cx="4722706" cy="6495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" tIns="3810" rIns="3810" bIns="3810" numCol="1" spcCol="1270" anchor="t" anchorCtr="0">
                <a:noAutofit/>
              </a:bodyPr>
              <a:lstStyle/>
              <a:p>
                <a:pPr marL="0" lvl="1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000" b="1" kern="1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Cyber or physical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8829EC-C3B4-4D70-8583-C16E7B10784D}"/>
                </a:ext>
              </a:extLst>
            </p:cNvPr>
            <p:cNvGrpSpPr/>
            <p:nvPr/>
          </p:nvGrpSpPr>
          <p:grpSpPr>
            <a:xfrm>
              <a:off x="3027530" y="3508546"/>
              <a:ext cx="5760720" cy="1554480"/>
              <a:chOff x="3364992" y="4769265"/>
              <a:chExt cx="5047488" cy="866085"/>
            </a:xfrm>
          </p:grpSpPr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8AD91361-6C83-4C73-B770-F1DF06E7993F}"/>
                  </a:ext>
                </a:extLst>
              </p:cNvPr>
              <p:cNvSpPr/>
              <p:nvPr/>
            </p:nvSpPr>
            <p:spPr>
              <a:xfrm>
                <a:off x="3364992" y="4769265"/>
                <a:ext cx="5047488" cy="866085"/>
              </a:xfrm>
              <a:prstGeom prst="rightArrow">
                <a:avLst>
                  <a:gd name="adj1" fmla="val 75000"/>
                  <a:gd name="adj2" fmla="val 5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endParaRPr lang="en-US" dirty="0"/>
              </a:p>
            </p:txBody>
          </p:sp>
          <p:sp>
            <p:nvSpPr>
              <p:cNvPr id="17" name="Arrow: Right 12">
                <a:extLst>
                  <a:ext uri="{FF2B5EF4-FFF2-40B4-BE49-F238E27FC236}">
                    <a16:creationId xmlns:a16="http://schemas.microsoft.com/office/drawing/2014/main" id="{D04F4B83-21F4-4439-AB6D-F1DA11297815}"/>
                  </a:ext>
                </a:extLst>
              </p:cNvPr>
              <p:cNvSpPr txBox="1"/>
              <p:nvPr/>
            </p:nvSpPr>
            <p:spPr>
              <a:xfrm>
                <a:off x="3364992" y="4877526"/>
                <a:ext cx="4722706" cy="6495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" tIns="3810" rIns="3810" bIns="3810" numCol="1" spcCol="1270" anchor="ctr" anchorCtr="0">
                <a:noAutofit/>
              </a:bodyPr>
              <a:lstStyle/>
              <a:p>
                <a:pPr marL="0" lvl="1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Maintaining persistence is the goal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D51843-E6D8-4C59-A977-7A7E831AFA0B}"/>
                </a:ext>
              </a:extLst>
            </p:cNvPr>
            <p:cNvGrpSpPr/>
            <p:nvPr/>
          </p:nvGrpSpPr>
          <p:grpSpPr>
            <a:xfrm>
              <a:off x="3027529" y="4963671"/>
              <a:ext cx="5760720" cy="1554480"/>
              <a:chOff x="3103249" y="5789021"/>
              <a:chExt cx="5337258" cy="866085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BC85B002-DCC8-4DE6-903C-E470B26C9510}"/>
                  </a:ext>
                </a:extLst>
              </p:cNvPr>
              <p:cNvSpPr/>
              <p:nvPr/>
            </p:nvSpPr>
            <p:spPr>
              <a:xfrm>
                <a:off x="3103249" y="5789021"/>
                <a:ext cx="5337258" cy="866085"/>
              </a:xfrm>
              <a:prstGeom prst="rightArrow">
                <a:avLst>
                  <a:gd name="adj1" fmla="val 75000"/>
                  <a:gd name="adj2" fmla="val 50000"/>
                </a:avLst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endPara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Arrow: Right 16">
                <a:extLst>
                  <a:ext uri="{FF2B5EF4-FFF2-40B4-BE49-F238E27FC236}">
                    <a16:creationId xmlns:a16="http://schemas.microsoft.com/office/drawing/2014/main" id="{3FDF12EF-631C-443C-BE42-43089546236B}"/>
                  </a:ext>
                </a:extLst>
              </p:cNvPr>
              <p:cNvSpPr txBox="1"/>
              <p:nvPr/>
            </p:nvSpPr>
            <p:spPr>
              <a:xfrm>
                <a:off x="3393019" y="5914514"/>
                <a:ext cx="4722706" cy="6495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" tIns="3810" rIns="3810" bIns="3810" numCol="1" spcCol="1270" anchor="ctr" anchorCtr="0">
                <a:noAutofit/>
              </a:bodyPr>
              <a:lstStyle/>
              <a:p>
                <a:pPr marL="0" lvl="1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2000" b="1" kern="1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team aims to complete the mission and realize the agreed-upon objectives set by the client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FD94CB-86AB-48C6-91FD-F0721D48425B}"/>
              </a:ext>
            </a:extLst>
          </p:cNvPr>
          <p:cNvGrpSpPr/>
          <p:nvPr/>
        </p:nvGrpSpPr>
        <p:grpSpPr>
          <a:xfrm>
            <a:off x="43350" y="5370586"/>
            <a:ext cx="2834640" cy="820427"/>
            <a:chOff x="0" y="5721959"/>
            <a:chExt cx="3364992" cy="8660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265AE2-FF48-426F-AFD3-5109C8581118}"/>
                </a:ext>
              </a:extLst>
            </p:cNvPr>
            <p:cNvSpPr/>
            <p:nvPr/>
          </p:nvSpPr>
          <p:spPr>
            <a:xfrm>
              <a:off x="0" y="5721959"/>
              <a:ext cx="3364992" cy="8660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18">
              <a:extLst>
                <a:ext uri="{FF2B5EF4-FFF2-40B4-BE49-F238E27FC236}">
                  <a16:creationId xmlns:a16="http://schemas.microsoft.com/office/drawing/2014/main" id="{5FC0760F-AF84-4B7E-B444-B0AED3B11280}"/>
                </a:ext>
              </a:extLst>
            </p:cNvPr>
            <p:cNvSpPr txBox="1"/>
            <p:nvPr/>
          </p:nvSpPr>
          <p:spPr>
            <a:xfrm>
              <a:off x="46018" y="5727202"/>
              <a:ext cx="3280434" cy="7815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53340" rIns="106680" bIns="5334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 on Objective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566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F5A1-B99E-4AC6-9B06-3467B528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1" y="606213"/>
            <a:ext cx="6377939" cy="1303867"/>
          </a:xfrm>
        </p:spPr>
        <p:txBody>
          <a:bodyPr/>
          <a:lstStyle/>
          <a:p>
            <a:r>
              <a:rPr lang="en-US" dirty="0"/>
              <a:t>So which do I need?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43E5F6-394F-4CC3-81D1-9F81C2919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Vulnerability Assessment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5E2AF2-5D00-4135-82FC-B925BCF6327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Scan and enumeration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02EE27-E721-4036-9242-40575E89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1840" y="1910080"/>
            <a:ext cx="2560320" cy="762000"/>
          </a:xfrm>
        </p:spPr>
        <p:txBody>
          <a:bodyPr/>
          <a:lstStyle/>
          <a:p>
            <a:pPr algn="ctr"/>
            <a:r>
              <a:rPr lang="en-US" dirty="0"/>
              <a:t>Penetration Test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55985A-9DF8-4FFE-886E-2608BCCBE53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Are you looking to test your systems? </a:t>
            </a:r>
          </a:p>
          <a:p>
            <a:r>
              <a:rPr lang="en-US" sz="1800" dirty="0"/>
              <a:t>Do you want to know which vulnerabilities exists in those systems and more importantly can those vulnerabilities be exploited?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6EA42D-2D37-4768-A21D-A7C0890E5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Red Team 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0A4956-4F83-4707-B539-A13A4C9DFA5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Do you want to learn more about your organization as a whole? </a:t>
            </a:r>
          </a:p>
          <a:p>
            <a:r>
              <a:rPr lang="en-US" sz="1600" dirty="0"/>
              <a:t>What if we were attacked? How would we respond?</a:t>
            </a:r>
          </a:p>
          <a:p>
            <a:r>
              <a:rPr lang="en-US" sz="1600" dirty="0"/>
              <a:t>How quickly can we recover from something like ransomware?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424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D5E7-2B5A-474D-B1AD-015F4519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254034"/>
            <a:ext cx="7955280" cy="4846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Penetration testing can be limited due to time and scope constraints.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In comparison, Red Team campaigns seek to remove this limitation by providing a service that recreates actual attack scenarios and expose attack surfaces</a:t>
            </a:r>
          </a:p>
        </p:txBody>
      </p:sp>
    </p:spTree>
    <p:extLst>
      <p:ext uri="{BB962C8B-B14F-4D97-AF65-F5344CB8AC3E}">
        <p14:creationId xmlns:p14="http://schemas.microsoft.com/office/powerpoint/2010/main" val="4049373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AE10-FAA2-44AB-996C-F4769DC0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747B0-4492-41D9-B15F-5947030A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367" y="987287"/>
            <a:ext cx="4851191" cy="5220473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Writing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Purpose/Objective &amp; Your Audience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&amp; Components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items to set yourself apart</a:t>
            </a:r>
          </a:p>
        </p:txBody>
      </p:sp>
    </p:spTree>
    <p:extLst>
      <p:ext uri="{BB962C8B-B14F-4D97-AF65-F5344CB8AC3E}">
        <p14:creationId xmlns:p14="http://schemas.microsoft.com/office/powerpoint/2010/main" val="3831791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046694F-C13F-4EC0-AC15-842FF3725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659753"/>
              </p:ext>
            </p:extLst>
          </p:nvPr>
        </p:nvGraphicFramePr>
        <p:xfrm>
          <a:off x="416560" y="670560"/>
          <a:ext cx="8331200" cy="607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10EC6-E3D4-4B7D-ACFC-A8462D139B04}"/>
              </a:ext>
            </a:extLst>
          </p:cNvPr>
          <p:cNvCxnSpPr>
            <a:cxnSpLocks/>
          </p:cNvCxnSpPr>
          <p:nvPr/>
        </p:nvCxnSpPr>
        <p:spPr>
          <a:xfrm flipH="1">
            <a:off x="3373120" y="2286000"/>
            <a:ext cx="619760" cy="54864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4BDB32-28A7-40FD-AC12-7178F62B4F41}"/>
              </a:ext>
            </a:extLst>
          </p:cNvPr>
          <p:cNvCxnSpPr>
            <a:cxnSpLocks/>
          </p:cNvCxnSpPr>
          <p:nvPr/>
        </p:nvCxnSpPr>
        <p:spPr>
          <a:xfrm flipH="1">
            <a:off x="3464560" y="3535680"/>
            <a:ext cx="2570480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74DA6-675B-4D20-97FE-F39F89665285}"/>
              </a:ext>
            </a:extLst>
          </p:cNvPr>
          <p:cNvCxnSpPr>
            <a:cxnSpLocks/>
          </p:cNvCxnSpPr>
          <p:nvPr/>
        </p:nvCxnSpPr>
        <p:spPr>
          <a:xfrm flipH="1" flipV="1">
            <a:off x="3190240" y="4358639"/>
            <a:ext cx="894080" cy="67056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7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FE44-E7F3-44F0-8F7B-AA22259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594360"/>
            <a:ext cx="6964680" cy="146304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 are the most important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06A8-1B50-47B4-9ADA-6F3E36CF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Definition:</a:t>
            </a:r>
          </a:p>
          <a:p>
            <a:pPr lvl="1"/>
            <a:r>
              <a:rPr lang="en-US" sz="2400" dirty="0"/>
              <a:t>“A report is a statement of the results of an investigation or of any matter on which definite information is required”</a:t>
            </a:r>
          </a:p>
          <a:p>
            <a:r>
              <a:rPr lang="en-US" sz="2800" dirty="0"/>
              <a:t>They last a while</a:t>
            </a:r>
          </a:p>
          <a:p>
            <a:r>
              <a:rPr lang="en-US" sz="2800" dirty="0"/>
              <a:t>Others will see them</a:t>
            </a:r>
          </a:p>
          <a:p>
            <a:r>
              <a:rPr lang="en-US" sz="2800" dirty="0"/>
              <a:t>Bad reports reflect badly on you and our industry</a:t>
            </a:r>
          </a:p>
          <a:p>
            <a:r>
              <a:rPr lang="en-US" sz="2800" dirty="0"/>
              <a:t>It’s our end product and how we justify our positions</a:t>
            </a:r>
          </a:p>
        </p:txBody>
      </p:sp>
    </p:spTree>
    <p:extLst>
      <p:ext uri="{BB962C8B-B14F-4D97-AF65-F5344CB8AC3E}">
        <p14:creationId xmlns:p14="http://schemas.microsoft.com/office/powerpoint/2010/main" val="1843155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3611-C1EF-4FBF-8D49-EB90A991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594360"/>
            <a:ext cx="637794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A22A-1B3A-4AB6-ACE7-905AD977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Use shared resources</a:t>
            </a:r>
          </a:p>
          <a:p>
            <a:pPr algn="ctr"/>
            <a:r>
              <a:rPr lang="en-US" dirty="0"/>
              <a:t>Screenshots, screenshots, screenshots</a:t>
            </a:r>
          </a:p>
          <a:p>
            <a:pPr algn="ctr"/>
            <a:r>
              <a:rPr lang="en-US" dirty="0"/>
              <a:t>Notable items</a:t>
            </a:r>
          </a:p>
          <a:p>
            <a:pPr lvl="1" algn="ctr"/>
            <a:r>
              <a:rPr lang="en-US" dirty="0"/>
              <a:t>Processes, findings, systems, etc..</a:t>
            </a:r>
          </a:p>
          <a:p>
            <a:pPr lvl="1" algn="ctr"/>
            <a:r>
              <a:rPr lang="en-US" dirty="0"/>
              <a:t>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684750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image003">
            <a:extLst>
              <a:ext uri="{FF2B5EF4-FFF2-40B4-BE49-F238E27FC236}">
                <a16:creationId xmlns:a16="http://schemas.microsoft.com/office/drawing/2014/main" id="{31DD91D3-180F-4CC8-8C49-78AA2B4D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0" y="1193483"/>
            <a:ext cx="8603660" cy="408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611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9C1D-7FA0-499E-A490-22B3CA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0DFA-6A1C-424C-B98A-A9EFF2AB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 for Strategic Direction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Future Considerations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Appendices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95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36BB-62F9-49D7-A71C-DABC0BC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B40A-0EFE-485A-8776-27FBD4F7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The vulnerability, risk, probability, and impact.</a:t>
            </a:r>
          </a:p>
          <a:p>
            <a:pPr lvl="1"/>
            <a:r>
              <a:rPr lang="en-US" dirty="0"/>
              <a:t>$ amount if possible</a:t>
            </a:r>
          </a:p>
          <a:p>
            <a:r>
              <a:rPr lang="en-US" dirty="0"/>
              <a:t>Affected Hosts</a:t>
            </a:r>
          </a:p>
          <a:p>
            <a:pPr lvl="1"/>
            <a:r>
              <a:rPr lang="en-US" dirty="0"/>
              <a:t>Use external and internal IPs</a:t>
            </a:r>
          </a:p>
          <a:p>
            <a:pPr lvl="1"/>
            <a:r>
              <a:rPr lang="en-US" dirty="0"/>
              <a:t>Use DNS name AND IP addresses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A5B-7A81-423F-985B-D835084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4" y="1770380"/>
            <a:ext cx="4766946" cy="1427479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Overview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D45AC0-224A-4E50-92A8-8FEEC8FF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202398"/>
              </p:ext>
            </p:extLst>
          </p:nvPr>
        </p:nvGraphicFramePr>
        <p:xfrm>
          <a:off x="208280" y="1229360"/>
          <a:ext cx="8727440" cy="532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692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B0F7-A47E-49F4-9B34-7E222EDF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34516"/>
            <a:ext cx="6377940" cy="1293028"/>
          </a:xfrm>
        </p:spPr>
        <p:txBody>
          <a:bodyPr/>
          <a:lstStyle/>
          <a:p>
            <a:r>
              <a:rPr lang="en-US" dirty="0"/>
              <a:t>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708D-7EC7-48C1-8F5F-29A95DF2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0" y="1516380"/>
            <a:ext cx="7955280" cy="4069080"/>
          </a:xfrm>
        </p:spPr>
        <p:txBody>
          <a:bodyPr/>
          <a:lstStyle/>
          <a:p>
            <a:r>
              <a:rPr lang="en-US" dirty="0"/>
              <a:t>Risk = Impact + Probability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FBF16-EBC0-4926-8319-9C4BAA0E6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760" y="2053705"/>
            <a:ext cx="6060263" cy="48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5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796D-53E6-4A04-B3B6-3C9ED074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996C-DACB-4029-B767-8BC7CCE6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How should the organization protect itself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Create maturity model</a:t>
            </a:r>
          </a:p>
          <a:p>
            <a:r>
              <a:rPr lang="en-US" dirty="0"/>
              <a:t>Give how to guides instead of step by step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64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AA3B-509F-4BE2-B050-348893C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9D89-2C58-417E-AD6E-B4B6D506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verify</a:t>
            </a:r>
          </a:p>
          <a:p>
            <a:r>
              <a:rPr lang="en-US" dirty="0"/>
              <a:t>Validation </a:t>
            </a:r>
            <a:r>
              <a:rPr lang="en-US" b="1" dirty="0">
                <a:solidFill>
                  <a:srgbClr val="FF0000"/>
                </a:solidFill>
              </a:rPr>
              <a:t>DOES NOT </a:t>
            </a:r>
            <a:r>
              <a:rPr lang="en-US" dirty="0"/>
              <a:t>equal explanation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Commands</a:t>
            </a:r>
          </a:p>
          <a:p>
            <a:pPr lvl="1"/>
            <a:r>
              <a:rPr lang="en-US" dirty="0"/>
              <a:t>Scripts?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Store findings in easily accessible spot</a:t>
            </a:r>
          </a:p>
          <a:p>
            <a:pPr lvl="1"/>
            <a:r>
              <a:rPr lang="en-US" dirty="0"/>
              <a:t>New findings take a while to write up</a:t>
            </a:r>
          </a:p>
          <a:p>
            <a:pPr lvl="1"/>
            <a:r>
              <a:rPr lang="en-US" dirty="0"/>
              <a:t>OneNote, Google Docs,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7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65C3-42EF-4BAF-855D-B238E49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6F5C-98BB-4A66-A45D-06E4F1E8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part of the report</a:t>
            </a:r>
          </a:p>
          <a:p>
            <a:r>
              <a:rPr lang="en-US" dirty="0"/>
              <a:t>Write it for someone who is non-technical</a:t>
            </a:r>
          </a:p>
          <a:p>
            <a:r>
              <a:rPr lang="en-US" dirty="0"/>
              <a:t>Should include:</a:t>
            </a:r>
          </a:p>
          <a:p>
            <a:pPr lvl="1"/>
            <a:r>
              <a:rPr lang="en-US" dirty="0"/>
              <a:t>Time &amp; duration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Project Objective(s)</a:t>
            </a:r>
          </a:p>
          <a:p>
            <a:pPr lvl="1"/>
            <a:r>
              <a:rPr lang="en-US" dirty="0"/>
              <a:t>Timeline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Brief overview of critical findings</a:t>
            </a:r>
          </a:p>
          <a:p>
            <a:pPr lvl="1"/>
            <a:r>
              <a:rPr lang="en-US" dirty="0"/>
              <a:t>Risk</a:t>
            </a:r>
          </a:p>
          <a:p>
            <a:pPr lvl="1"/>
            <a:r>
              <a:rPr lang="en-US" dirty="0"/>
              <a:t>Recommendations</a:t>
            </a:r>
          </a:p>
          <a:p>
            <a:pPr lvl="1"/>
            <a:r>
              <a:rPr lang="en-US" dirty="0"/>
              <a:t>Appendices/References</a:t>
            </a:r>
          </a:p>
        </p:txBody>
      </p:sp>
    </p:spTree>
    <p:extLst>
      <p:ext uri="{BB962C8B-B14F-4D97-AF65-F5344CB8AC3E}">
        <p14:creationId xmlns:p14="http://schemas.microsoft.com/office/powerpoint/2010/main" val="918605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DB15C-3189-4793-8C8A-A88240DD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337"/>
            <a:ext cx="9144000" cy="59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9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BA5C-59EB-471E-8E40-0B375E45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D653-7BA7-4527-89E3-CEAFD6EC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threats for org</a:t>
            </a:r>
          </a:p>
          <a:p>
            <a:r>
              <a:rPr lang="en-US" dirty="0"/>
              <a:t>Tool recommendations</a:t>
            </a:r>
          </a:p>
          <a:p>
            <a:pPr lvl="1"/>
            <a:r>
              <a:rPr lang="en-US" dirty="0"/>
              <a:t>Only recommend, do not talk negatively about a tool</a:t>
            </a:r>
          </a:p>
          <a:p>
            <a:r>
              <a:rPr lang="en-US" dirty="0"/>
              <a:t>Key metrics and way to track them</a:t>
            </a:r>
          </a:p>
        </p:txBody>
      </p:sp>
    </p:spTree>
    <p:extLst>
      <p:ext uri="{BB962C8B-B14F-4D97-AF65-F5344CB8AC3E}">
        <p14:creationId xmlns:p14="http://schemas.microsoft.com/office/powerpoint/2010/main" val="2396008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A2C2-E535-4327-883C-B66FEB16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5" y="190332"/>
            <a:ext cx="6377940" cy="129302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Take </a:t>
            </a:r>
            <a:r>
              <a:rPr lang="en-US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aways</a:t>
            </a: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FD37-D5AC-4BA5-AA0A-65A4629C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483360"/>
            <a:ext cx="8402320" cy="4780280"/>
          </a:xfrm>
          <a:ln>
            <a:solidFill>
              <a:srgbClr val="FFFF00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Pen test != Red team engagement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What is your clients goal? Does either of these actually meet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Having clearly defined objectives and taking good notes will make your job a lot easier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Reports are our end product and last a while. They need to be as good as we can make them. It’s how we justify our positions.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Doing little things will provide substantial value and set you apart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The best IDS/IPS is people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If you are blue team, learn offense. If you are offense, learn defense. It goes a long way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7281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B311-05A2-496A-9DFA-56768A8F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17333"/>
            <a:ext cx="6377940" cy="129302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A096-6D08-4E41-A14F-719CAE43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360"/>
            <a:ext cx="8239760" cy="465327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https://github.com/juliocesarfort/public-pentesting-reports</a:t>
            </a:r>
            <a:endParaRPr lang="en-US" dirty="0"/>
          </a:p>
          <a:p>
            <a:r>
              <a:rPr lang="en-US" dirty="0">
                <a:hlinkClick r:id="rId3"/>
              </a:rPr>
              <a:t>https://github.com/rustyshackleford221</a:t>
            </a:r>
            <a:endParaRPr lang="en-US" dirty="0"/>
          </a:p>
          <a:p>
            <a:r>
              <a:rPr lang="en-US" dirty="0">
                <a:hlinkClick r:id="rId4"/>
              </a:rPr>
              <a:t>https://github.com/onlurking/awesome-infosec</a:t>
            </a:r>
            <a:endParaRPr lang="en-US" dirty="0"/>
          </a:p>
          <a:p>
            <a:r>
              <a:rPr lang="en-US" dirty="0">
                <a:hlinkClick r:id="rId5"/>
              </a:rPr>
              <a:t>https://github.com/yeyintminthuhtut/Awesome-Red-Teaming</a:t>
            </a:r>
            <a:endParaRPr lang="en-US" dirty="0"/>
          </a:p>
          <a:p>
            <a:r>
              <a:rPr lang="en-US" dirty="0">
                <a:hlinkClick r:id="rId6"/>
              </a:rPr>
              <a:t>https://github.com/bluscreenofjeff/Red-Team-Infrastructure-Wiki</a:t>
            </a:r>
            <a:endParaRPr lang="en-US" dirty="0"/>
          </a:p>
          <a:p>
            <a:r>
              <a:rPr lang="en-US" dirty="0">
                <a:hlinkClick r:id="rId7"/>
              </a:rPr>
              <a:t>https://github.com/infosecn1nja/Red-Teaming-Toolkit</a:t>
            </a:r>
            <a:endParaRPr lang="en-US" dirty="0"/>
          </a:p>
          <a:p>
            <a:r>
              <a:rPr lang="en-US" dirty="0">
                <a:hlinkClick r:id="rId8"/>
              </a:rPr>
              <a:t>https://www.peerlyst.com/posts/peerlyst-community-ebook-the-red-team-guide-peerlyst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2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EA5B-7A81-423F-985B-D8350846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579121"/>
            <a:ext cx="9011920" cy="1767839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The Issue – Key Terms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62629F-B903-49EB-BAD7-DBE874444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37110"/>
              </p:ext>
            </p:extLst>
          </p:nvPr>
        </p:nvGraphicFramePr>
        <p:xfrm>
          <a:off x="-1701800" y="2476501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EC67DF8-165D-47B9-9855-E85D2FC61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329160"/>
              </p:ext>
            </p:extLst>
          </p:nvPr>
        </p:nvGraphicFramePr>
        <p:xfrm>
          <a:off x="2936240" y="2435861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336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42A25D-04C7-4033-87F8-DDBD3911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365760"/>
            <a:ext cx="7137400" cy="1336040"/>
          </a:xfrm>
        </p:spPr>
        <p:txBody>
          <a:bodyPr/>
          <a:lstStyle/>
          <a:p>
            <a:pPr algn="ctr"/>
            <a:r>
              <a:rPr lang="en-US" dirty="0"/>
              <a:t>Cyber Security analyst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32A152-D9B5-44BC-BDA5-02976179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617936"/>
            <a:ext cx="8372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B6C1-2322-466F-BDB3-98F5E93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94" y="598834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14F83-EF0E-49DA-8F9F-FC4661D5A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38" y="1891862"/>
            <a:ext cx="8324524" cy="44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028C5-715E-4FD0-AD38-B67527AE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" y="0"/>
            <a:ext cx="9235440" cy="69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EAE10-FAA2-44AB-996C-F4769DC0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r>
              <a:rPr 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Penetration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747B0-4492-41D9-B15F-5947030A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368" y="987287"/>
            <a:ext cx="4316962" cy="469789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Definition &amp; Goals</a:t>
            </a:r>
          </a:p>
          <a:p>
            <a:r>
              <a:rPr lang="en-US" sz="1800" b="1" dirty="0"/>
              <a:t>Penetration Testing VS Vulnerability Assessment</a:t>
            </a:r>
          </a:p>
          <a:p>
            <a:r>
              <a:rPr lang="en-US" sz="1800" b="1" dirty="0"/>
              <a:t>Different types of penetration testing</a:t>
            </a:r>
          </a:p>
          <a:p>
            <a:r>
              <a:rPr lang="en-US" sz="1800" b="1" dirty="0"/>
              <a:t>Scope and </a:t>
            </a:r>
            <a:r>
              <a:rPr lang="en-US" sz="1800" b="1" dirty="0" err="1"/>
              <a:t>RoE</a:t>
            </a:r>
            <a:endParaRPr lang="en-US" sz="1800" b="1" dirty="0"/>
          </a:p>
          <a:p>
            <a:r>
              <a:rPr lang="en-US" sz="1800" b="1" dirty="0"/>
              <a:t>Deciding which is best for your organization</a:t>
            </a:r>
          </a:p>
          <a:p>
            <a:r>
              <a:rPr lang="en-US" sz="1800" b="1" dirty="0"/>
              <a:t>How each type provides value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514402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2491</Words>
  <Application>Microsoft Office PowerPoint</Application>
  <PresentationFormat>On-screen Show (4:3)</PresentationFormat>
  <Paragraphs>408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Algerian</vt:lpstr>
      <vt:lpstr>Arial</vt:lpstr>
      <vt:lpstr>Calibri</vt:lpstr>
      <vt:lpstr>Century Gothic</vt:lpstr>
      <vt:lpstr>Wingdings</vt:lpstr>
      <vt:lpstr>Vapor Trail</vt:lpstr>
      <vt:lpstr>Penetration Testing vs Red Teaming, and How to make better reports</vt:lpstr>
      <vt:lpstr>PowerPoint Presentation</vt:lpstr>
      <vt:lpstr>My Infosec Career</vt:lpstr>
      <vt:lpstr>     Overview</vt:lpstr>
      <vt:lpstr>The Issue – Key Terms</vt:lpstr>
      <vt:lpstr>Cyber Security analyst</vt:lpstr>
      <vt:lpstr>Continued…</vt:lpstr>
      <vt:lpstr>PowerPoint Presentation</vt:lpstr>
      <vt:lpstr>Penetration Testing</vt:lpstr>
      <vt:lpstr>Penetration Testing</vt:lpstr>
      <vt:lpstr>Vulnerability assessment</vt:lpstr>
      <vt:lpstr>Penetration testing</vt:lpstr>
      <vt:lpstr>Exploits,  Vulnerabilities, threats, and Risk</vt:lpstr>
      <vt:lpstr>PowerPoint Presentation</vt:lpstr>
      <vt:lpstr>Types of penetration tests </vt:lpstr>
      <vt:lpstr>Differences in penetration tests</vt:lpstr>
      <vt:lpstr>Steps of a pen test</vt:lpstr>
      <vt:lpstr>Value of a Pen Test</vt:lpstr>
      <vt:lpstr>Value of a pen test</vt:lpstr>
      <vt:lpstr>Defining SCOPe &amp; RoE</vt:lpstr>
      <vt:lpstr>PowerPoint Presentation</vt:lpstr>
      <vt:lpstr>PowerPoint Presentation</vt:lpstr>
      <vt:lpstr>Red TEAM</vt:lpstr>
      <vt:lpstr>PowerPoint Presentation</vt:lpstr>
      <vt:lpstr>Red Team</vt:lpstr>
      <vt:lpstr>What is a red team engagement?</vt:lpstr>
      <vt:lpstr>What’s the difference?</vt:lpstr>
      <vt:lpstr>Red team Methodology </vt:lpstr>
      <vt:lpstr>PowerPoint Presentation</vt:lpstr>
      <vt:lpstr>PowerPoint Presentation</vt:lpstr>
      <vt:lpstr>So which do I need?</vt:lpstr>
      <vt:lpstr>PowerPoint Presentation</vt:lpstr>
      <vt:lpstr>Reports</vt:lpstr>
      <vt:lpstr>PowerPoint Presentation</vt:lpstr>
      <vt:lpstr>Reports are the most important part</vt:lpstr>
      <vt:lpstr>Preparation</vt:lpstr>
      <vt:lpstr>PowerPoint Presentation</vt:lpstr>
      <vt:lpstr>Report structure</vt:lpstr>
      <vt:lpstr>Findings</vt:lpstr>
      <vt:lpstr>Risk Score</vt:lpstr>
      <vt:lpstr>Recommendations</vt:lpstr>
      <vt:lpstr>Validation &amp; Findings</vt:lpstr>
      <vt:lpstr>Executive Summary</vt:lpstr>
      <vt:lpstr>PowerPoint Presentation</vt:lpstr>
      <vt:lpstr>Extra</vt:lpstr>
      <vt:lpstr>Take aways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vs Red Teaming, and How to make better reports</dc:title>
  <dc:creator>Chandler, Sampson</dc:creator>
  <cp:lastModifiedBy>Chandler, Sampson</cp:lastModifiedBy>
  <cp:revision>50</cp:revision>
  <dcterms:created xsi:type="dcterms:W3CDTF">2019-04-04T04:58:41Z</dcterms:created>
  <dcterms:modified xsi:type="dcterms:W3CDTF">2019-04-09T21:16:20Z</dcterms:modified>
</cp:coreProperties>
</file>