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Dots &amp; Boxes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Chisomo</a:t>
            </a:r>
            <a:r>
              <a:rPr lang="en-US" dirty="0" smtClean="0"/>
              <a:t>, Lin, Matt and Rusty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7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 Overview</a:t>
            </a:r>
          </a:p>
          <a:p>
            <a:pPr lvl="1"/>
            <a:r>
              <a:rPr lang="en-US" dirty="0" smtClean="0"/>
              <a:t>Play Framework</a:t>
            </a:r>
          </a:p>
          <a:p>
            <a:pPr lvl="1"/>
            <a:r>
              <a:rPr lang="en-US" dirty="0" smtClean="0"/>
              <a:t>Processing Language</a:t>
            </a:r>
          </a:p>
          <a:p>
            <a:r>
              <a:rPr lang="en-US" dirty="0" smtClean="0"/>
              <a:t>Design – Strategy Pattern</a:t>
            </a:r>
          </a:p>
          <a:p>
            <a:r>
              <a:rPr lang="en-US" dirty="0" smtClean="0"/>
              <a:t>Testing Activities and Results</a:t>
            </a:r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Heroku</a:t>
            </a:r>
            <a:endParaRPr lang="en-US" dirty="0" smtClean="0"/>
          </a:p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8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6</TotalTime>
  <Words>30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Newsprint</vt:lpstr>
      <vt:lpstr>Dots &amp; Boxes</vt:lpstr>
      <vt:lpstr>Agenda</vt:lpstr>
    </vt:vector>
  </TitlesOfParts>
  <Company>BCBSMN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Dots &amp; Boxes</dc:title>
  <dc:creator>Russell F Walters</dc:creator>
  <cp:lastModifiedBy>Russell F Walters</cp:lastModifiedBy>
  <cp:revision>1</cp:revision>
  <dcterms:created xsi:type="dcterms:W3CDTF">2013-04-30T13:21:29Z</dcterms:created>
  <dcterms:modified xsi:type="dcterms:W3CDTF">2013-04-30T13:27:38Z</dcterms:modified>
</cp:coreProperties>
</file>