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75" r:id="rId7"/>
    <p:sldId id="276" r:id="rId8"/>
    <p:sldId id="277" r:id="rId9"/>
    <p:sldId id="278" r:id="rId10"/>
    <p:sldId id="279" r:id="rId11"/>
    <p:sldId id="267" r:id="rId12"/>
    <p:sldId id="293" r:id="rId13"/>
    <p:sldId id="281" r:id="rId14"/>
    <p:sldId id="268" r:id="rId15"/>
    <p:sldId id="282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68151-1BA5-49CC-8DDD-1E9C36580E64}" v="370" dt="2021-04-23T07:39:08.239"/>
    <p1510:client id="{71A3B504-B87F-4F11-BC37-4B4903C52792}" v="48" dt="2021-04-22T18:13:12.261"/>
    <p1510:client id="{78C217EA-4F66-498B-84A4-C96E4341E056}" v="594" dt="2021-04-23T06:26:27.204"/>
    <p1510:client id="{83ECD8D9-7557-4BEC-BEA3-D7787EE6ECD8}" v="37" dt="2021-04-23T01:27:17.349"/>
    <p1510:client id="{8778AF0C-4ED7-4A47-BB57-136D474648EE}" v="15" dt="2021-04-23T07:39:25.014"/>
    <p1510:client id="{8919227C-255D-4D81-ADCD-1F4F76D4A867}" v="1" dt="2021-04-23T06:52:53.870"/>
    <p1510:client id="{9B2A4B16-69CE-49E4-893E-632660DD36F8}" v="3" dt="2021-04-22T08:20:09.461"/>
    <p1510:client id="{B8DC5716-FDE9-4399-AA74-DDB29B8F1729}" v="137" dt="2021-04-23T07:02:18.349"/>
    <p1510:client id="{C55B0759-006D-4693-9E38-03D1CAB837E8}" v="196" dt="2021-04-23T06:26:41.491"/>
    <p1510:client id="{E8FFFE03-A4FB-4318-815D-16E39F42F7FD}" v="1086" dt="2021-04-23T01:24:16.111"/>
    <p1510:client id="{F18A85A8-114C-4089-85B2-9CD5269AAD6F}" v="157" dt="2021-04-22T06:35:5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Jianqiao" userId="S::jianqiao.liu@wsu.edu::0d87d33a-d6aa-4476-b041-d2832dd3636a" providerId="AD" clId="Web-{96731791-6331-49DB-88BD-D57B6A76D0B2}"/>
    <pc:docChg chg="modSld">
      <pc:chgData name="Liu, Jianqiao" userId="S::jianqiao.liu@wsu.edu::0d87d33a-d6aa-4476-b041-d2832dd3636a" providerId="AD" clId="Web-{96731791-6331-49DB-88BD-D57B6A76D0B2}" dt="2021-04-21T09:50:39.905" v="67" actId="1076"/>
      <pc:docMkLst>
        <pc:docMk/>
      </pc:docMkLst>
      <pc:sldChg chg="addSp modSp mod setBg">
        <pc:chgData name="Liu, Jianqiao" userId="S::jianqiao.liu@wsu.edu::0d87d33a-d6aa-4476-b041-d2832dd3636a" providerId="AD" clId="Web-{96731791-6331-49DB-88BD-D57B6A76D0B2}" dt="2021-04-21T09:29:45.652" v="7"/>
        <pc:sldMkLst>
          <pc:docMk/>
          <pc:sldMk cId="109857222" sldId="256"/>
        </pc:sldMkLst>
        <pc:spChg chg="mod or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Liu, Jianqiao" userId="S::jianqiao.liu@wsu.edu::0d87d33a-d6aa-4476-b041-d2832dd3636a" providerId="AD" clId="Web-{96731791-6331-49DB-88BD-D57B6A76D0B2}" dt="2021-04-21T09:29:45.652" v="7"/>
          <ac:spMkLst>
            <pc:docMk/>
            <pc:sldMk cId="109857222" sldId="256"/>
            <ac:spMk id="28" creationId="{15E3C750-986E-4769-B1AE-49289FBEE757}"/>
          </ac:spMkLst>
        </pc:spChg>
      </pc:sldChg>
      <pc:sldChg chg="addSp delSp modSp mod setBg">
        <pc:chgData name="Liu, Jianqiao" userId="S::jianqiao.liu@wsu.edu::0d87d33a-d6aa-4476-b041-d2832dd3636a" providerId="AD" clId="Web-{96731791-6331-49DB-88BD-D57B6A76D0B2}" dt="2021-04-21T09:50:39.905" v="67" actId="1076"/>
        <pc:sldMkLst>
          <pc:docMk/>
          <pc:sldMk cId="2706426016" sldId="257"/>
        </pc:sldMkLst>
        <pc:spChg chg="mod">
          <ac:chgData name="Liu, Jianqiao" userId="S::jianqiao.liu@wsu.edu::0d87d33a-d6aa-4476-b041-d2832dd3636a" providerId="AD" clId="Web-{96731791-6331-49DB-88BD-D57B6A76D0B2}" dt="2021-04-21T09:30:04.434" v="24" actId="20577"/>
          <ac:spMkLst>
            <pc:docMk/>
            <pc:sldMk cId="2706426016" sldId="257"/>
            <ac:spMk id="2" creationId="{0AAAFB81-D3FA-41D3-B7C1-1D7A8307B7D1}"/>
          </ac:spMkLst>
        </pc:spChg>
        <pc:spChg chg="add del mod">
          <ac:chgData name="Liu, Jianqiao" userId="S::jianqiao.liu@wsu.edu::0d87d33a-d6aa-4476-b041-d2832dd3636a" providerId="AD" clId="Web-{96731791-6331-49DB-88BD-D57B6A76D0B2}" dt="2021-04-21T09:30:27.467" v="32" actId="20577"/>
          <ac:spMkLst>
            <pc:docMk/>
            <pc:sldMk cId="2706426016" sldId="257"/>
            <ac:spMk id="3" creationId="{F9180E9D-37A0-49A4-8E2F-63B66399EEF1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31.355" v="3"/>
          <ac:spMkLst>
            <pc:docMk/>
            <pc:sldMk cId="2706426016" sldId="257"/>
            <ac:spMk id="5" creationId="{A8DB9CD9-59B1-4D73-BC4C-98796A48EF9B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31.355" v="3"/>
          <ac:spMkLst>
            <pc:docMk/>
            <pc:sldMk cId="2706426016" sldId="257"/>
            <ac:spMk id="6" creationId="{8874A6A9-41FF-4E33-AFA8-F9F81436A59E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28.886" v="1"/>
          <ac:spMkLst>
            <pc:docMk/>
            <pc:sldMk cId="2706426016" sldId="257"/>
            <ac:spMk id="8" creationId="{2B566528-1B12-4246-9431-5C2D7D081168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34.105" v="5"/>
          <ac:spMkLst>
            <pc:docMk/>
            <pc:sldMk cId="2706426016" sldId="257"/>
            <ac:spMk id="9" creationId="{6DDA8CE9-E0A6-4FF2-823D-D08607606DC2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28.886" v="1"/>
          <ac:spMkLst>
            <pc:docMk/>
            <pc:sldMk cId="2706426016" sldId="257"/>
            <ac:spMk id="10" creationId="{2E80C965-DB6D-4F81-9E9E-B027384D0BD6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34.105" v="5"/>
          <ac:spMkLst>
            <pc:docMk/>
            <pc:sldMk cId="2706426016" sldId="257"/>
            <ac:spMk id="11" creationId="{11195564-33B9-434B-9641-764F5905A56F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28.886" v="1"/>
          <ac:spMkLst>
            <pc:docMk/>
            <pc:sldMk cId="2706426016" sldId="257"/>
            <ac:spMk id="12" creationId="{A580F890-B085-4E95-96AA-55AEBEC5CE6E}"/>
          </ac:spMkLst>
        </pc:spChg>
        <pc:spChg chg="add mod">
          <ac:chgData name="Liu, Jianqiao" userId="S::jianqiao.liu@wsu.edu::0d87d33a-d6aa-4476-b041-d2832dd3636a" providerId="AD" clId="Web-{96731791-6331-49DB-88BD-D57B6A76D0B2}" dt="2021-04-21T09:47:07.550" v="59" actId="20577"/>
          <ac:spMkLst>
            <pc:docMk/>
            <pc:sldMk cId="2706426016" sldId="257"/>
            <ac:spMk id="13" creationId="{2B566528-1B12-4246-9431-5C2D7D081168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28.886" v="1"/>
          <ac:spMkLst>
            <pc:docMk/>
            <pc:sldMk cId="2706426016" sldId="257"/>
            <ac:spMk id="14" creationId="{D3F51FEB-38FB-4F6C-9F7B-2F2AFAB65463}"/>
          </ac:spMkLst>
        </pc:spChg>
        <pc:spChg chg="add">
          <ac:chgData name="Liu, Jianqiao" userId="S::jianqiao.liu@wsu.edu::0d87d33a-d6aa-4476-b041-d2832dd3636a" providerId="AD" clId="Web-{96731791-6331-49DB-88BD-D57B6A76D0B2}" dt="2021-04-21T09:29:34.120" v="6"/>
          <ac:spMkLst>
            <pc:docMk/>
            <pc:sldMk cId="2706426016" sldId="257"/>
            <ac:spMk id="15" creationId="{2E80C965-DB6D-4F81-9E9E-B027384D0BD6}"/>
          </ac:spMkLst>
        </pc:spChg>
        <pc:spChg chg="add del">
          <ac:chgData name="Liu, Jianqiao" userId="S::jianqiao.liu@wsu.edu::0d87d33a-d6aa-4476-b041-d2832dd3636a" providerId="AD" clId="Web-{96731791-6331-49DB-88BD-D57B6A76D0B2}" dt="2021-04-21T09:29:28.886" v="1"/>
          <ac:spMkLst>
            <pc:docMk/>
            <pc:sldMk cId="2706426016" sldId="257"/>
            <ac:spMk id="16" creationId="{1E547BA6-BAE0-43BB-A7CA-60F69CE252F0}"/>
          </ac:spMkLst>
        </pc:spChg>
        <pc:spChg chg="add">
          <ac:chgData name="Liu, Jianqiao" userId="S::jianqiao.liu@wsu.edu::0d87d33a-d6aa-4476-b041-d2832dd3636a" providerId="AD" clId="Web-{96731791-6331-49DB-88BD-D57B6A76D0B2}" dt="2021-04-21T09:29:34.120" v="6"/>
          <ac:spMkLst>
            <pc:docMk/>
            <pc:sldMk cId="2706426016" sldId="257"/>
            <ac:spMk id="19" creationId="{A580F890-B085-4E95-96AA-55AEBEC5CE6E}"/>
          </ac:spMkLst>
        </pc:spChg>
        <pc:spChg chg="add">
          <ac:chgData name="Liu, Jianqiao" userId="S::jianqiao.liu@wsu.edu::0d87d33a-d6aa-4476-b041-d2832dd3636a" providerId="AD" clId="Web-{96731791-6331-49DB-88BD-D57B6A76D0B2}" dt="2021-04-21T09:29:34.120" v="6"/>
          <ac:spMkLst>
            <pc:docMk/>
            <pc:sldMk cId="2706426016" sldId="257"/>
            <ac:spMk id="20" creationId="{D3F51FEB-38FB-4F6C-9F7B-2F2AFAB65463}"/>
          </ac:spMkLst>
        </pc:spChg>
        <pc:spChg chg="add">
          <ac:chgData name="Liu, Jianqiao" userId="S::jianqiao.liu@wsu.edu::0d87d33a-d6aa-4476-b041-d2832dd3636a" providerId="AD" clId="Web-{96731791-6331-49DB-88BD-D57B6A76D0B2}" dt="2021-04-21T09:29:34.120" v="6"/>
          <ac:spMkLst>
            <pc:docMk/>
            <pc:sldMk cId="2706426016" sldId="257"/>
            <ac:spMk id="21" creationId="{1E547BA6-BAE0-43BB-A7CA-60F69CE252F0}"/>
          </ac:spMkLst>
        </pc:spChg>
        <pc:grpChg chg="add del">
          <ac:chgData name="Liu, Jianqiao" userId="S::jianqiao.liu@wsu.edu::0d87d33a-d6aa-4476-b041-d2832dd3636a" providerId="AD" clId="Web-{96731791-6331-49DB-88BD-D57B6A76D0B2}" dt="2021-04-21T09:29:31.355" v="3"/>
          <ac:grpSpMkLst>
            <pc:docMk/>
            <pc:sldMk cId="2706426016" sldId="257"/>
            <ac:grpSpMk id="7" creationId="{721D730E-1F97-4071-B143-B05E6D2599BC}"/>
          </ac:grpSpMkLst>
        </pc:grpChg>
        <pc:grpChg chg="add del">
          <ac:chgData name="Liu, Jianqiao" userId="S::jianqiao.liu@wsu.edu::0d87d33a-d6aa-4476-b041-d2832dd3636a" providerId="AD" clId="Web-{96731791-6331-49DB-88BD-D57B6A76D0B2}" dt="2021-04-21T09:29:34.105" v="5"/>
          <ac:grpSpMkLst>
            <pc:docMk/>
            <pc:sldMk cId="2706426016" sldId="257"/>
            <ac:grpSpMk id="17" creationId="{1D18C537-E336-47C4-836B-C342A230F8F3}"/>
          </ac:grpSpMkLst>
        </pc:grpChg>
        <pc:grpChg chg="add del">
          <ac:chgData name="Liu, Jianqiao" userId="S::jianqiao.liu@wsu.edu::0d87d33a-d6aa-4476-b041-d2832dd3636a" providerId="AD" clId="Web-{96731791-6331-49DB-88BD-D57B6A76D0B2}" dt="2021-04-21T09:29:34.105" v="5"/>
          <ac:grpSpMkLst>
            <pc:docMk/>
            <pc:sldMk cId="2706426016" sldId="257"/>
            <ac:grpSpMk id="18" creationId="{5A1259D8-0C3A-4069-A22F-537BBBB61A9C}"/>
          </ac:grpSpMkLst>
        </pc:grpChg>
        <pc:picChg chg="add del mod">
          <ac:chgData name="Liu, Jianqiao" userId="S::jianqiao.liu@wsu.edu::0d87d33a-d6aa-4476-b041-d2832dd3636a" providerId="AD" clId="Web-{96731791-6331-49DB-88BD-D57B6A76D0B2}" dt="2021-04-21T09:31:20.595" v="41"/>
          <ac:picMkLst>
            <pc:docMk/>
            <pc:sldMk cId="2706426016" sldId="257"/>
            <ac:picMk id="4" creationId="{E397443E-AA59-4C2F-95B8-57F9E40CC62A}"/>
          </ac:picMkLst>
        </pc:picChg>
        <pc:picChg chg="add del mod modCrop">
          <ac:chgData name="Liu, Jianqiao" userId="S::jianqiao.liu@wsu.edu::0d87d33a-d6aa-4476-b041-d2832dd3636a" providerId="AD" clId="Web-{96731791-6331-49DB-88BD-D57B6A76D0B2}" dt="2021-04-21T09:47:00.159" v="56"/>
          <ac:picMkLst>
            <pc:docMk/>
            <pc:sldMk cId="2706426016" sldId="257"/>
            <ac:picMk id="24" creationId="{9B5E5D00-7DD7-413B-B258-E692E8CAED17}"/>
          </ac:picMkLst>
        </pc:picChg>
        <pc:picChg chg="add mod">
          <ac:chgData name="Liu, Jianqiao" userId="S::jianqiao.liu@wsu.edu::0d87d33a-d6aa-4476-b041-d2832dd3636a" providerId="AD" clId="Web-{96731791-6331-49DB-88BD-D57B6A76D0B2}" dt="2021-04-21T09:50:39.905" v="67" actId="1076"/>
          <ac:picMkLst>
            <pc:docMk/>
            <pc:sldMk cId="2706426016" sldId="257"/>
            <ac:picMk id="25" creationId="{B343B96B-F3E5-4527-AB94-05DC5B9CB084}"/>
          </ac:picMkLst>
        </pc:picChg>
      </pc:sldChg>
    </pc:docChg>
  </pc:docChgLst>
  <pc:docChgLst>
    <pc:chgData name="Ruan, Jinyang" userId="S::jinyang.ruan@wsu.edu::fa56ae0f-f485-481d-9cee-1311c6f72b68" providerId="AD" clId="Web-{8919227C-255D-4D81-ADCD-1F4F76D4A867}"/>
    <pc:docChg chg="modSld">
      <pc:chgData name="Ruan, Jinyang" userId="S::jinyang.ruan@wsu.edu::fa56ae0f-f485-481d-9cee-1311c6f72b68" providerId="AD" clId="Web-{8919227C-255D-4D81-ADCD-1F4F76D4A867}" dt="2021-04-23T06:52:53.870" v="0" actId="14100"/>
      <pc:docMkLst>
        <pc:docMk/>
      </pc:docMkLst>
      <pc:sldChg chg="modSp">
        <pc:chgData name="Ruan, Jinyang" userId="S::jinyang.ruan@wsu.edu::fa56ae0f-f485-481d-9cee-1311c6f72b68" providerId="AD" clId="Web-{8919227C-255D-4D81-ADCD-1F4F76D4A867}" dt="2021-04-23T06:52:53.870" v="0" actId="14100"/>
        <pc:sldMkLst>
          <pc:docMk/>
          <pc:sldMk cId="3764637196" sldId="268"/>
        </pc:sldMkLst>
        <pc:picChg chg="mod">
          <ac:chgData name="Ruan, Jinyang" userId="S::jinyang.ruan@wsu.edu::fa56ae0f-f485-481d-9cee-1311c6f72b68" providerId="AD" clId="Web-{8919227C-255D-4D81-ADCD-1F4F76D4A867}" dt="2021-04-23T06:52:53.870" v="0" actId="14100"/>
          <ac:picMkLst>
            <pc:docMk/>
            <pc:sldMk cId="3764637196" sldId="268"/>
            <ac:picMk id="3" creationId="{9C2C9B0E-FBB7-4BB1-8A88-C441BAB7E68C}"/>
          </ac:picMkLst>
        </pc:picChg>
      </pc:sldChg>
    </pc:docChg>
  </pc:docChgLst>
  <pc:docChgLst>
    <pc:chgData name="Ruan, Jinyang" userId="S::jinyang.ruan@wsu.edu::fa56ae0f-f485-481d-9cee-1311c6f72b68" providerId="AD" clId="Web-{3DB68151-1BA5-49CC-8DDD-1E9C36580E64}"/>
    <pc:docChg chg="modSld">
      <pc:chgData name="Ruan, Jinyang" userId="S::jinyang.ruan@wsu.edu::fa56ae0f-f485-481d-9cee-1311c6f72b68" providerId="AD" clId="Web-{3DB68151-1BA5-49CC-8DDD-1E9C36580E64}" dt="2021-04-23T07:39:08.239" v="196" actId="20577"/>
      <pc:docMkLst>
        <pc:docMk/>
      </pc:docMkLst>
      <pc:sldChg chg="modSp">
        <pc:chgData name="Ruan, Jinyang" userId="S::jinyang.ruan@wsu.edu::fa56ae0f-f485-481d-9cee-1311c6f72b68" providerId="AD" clId="Web-{3DB68151-1BA5-49CC-8DDD-1E9C36580E64}" dt="2021-04-23T07:39:08.239" v="196" actId="20577"/>
        <pc:sldMkLst>
          <pc:docMk/>
          <pc:sldMk cId="3764637196" sldId="268"/>
        </pc:sldMkLst>
        <pc:spChg chg="mod">
          <ac:chgData name="Ruan, Jinyang" userId="S::jinyang.ruan@wsu.edu::fa56ae0f-f485-481d-9cee-1311c6f72b68" providerId="AD" clId="Web-{3DB68151-1BA5-49CC-8DDD-1E9C36580E64}" dt="2021-04-23T07:39:08.239" v="196" actId="20577"/>
          <ac:spMkLst>
            <pc:docMk/>
            <pc:sldMk cId="3764637196" sldId="268"/>
            <ac:spMk id="5" creationId="{D963D6E4-77E7-40C9-89D5-44B8A690E62A}"/>
          </ac:spMkLst>
        </pc:spChg>
      </pc:sldChg>
      <pc:sldChg chg="modSp">
        <pc:chgData name="Ruan, Jinyang" userId="S::jinyang.ruan@wsu.edu::fa56ae0f-f485-481d-9cee-1311c6f72b68" providerId="AD" clId="Web-{3DB68151-1BA5-49CC-8DDD-1E9C36580E64}" dt="2021-04-23T07:30:25.008" v="158" actId="1076"/>
        <pc:sldMkLst>
          <pc:docMk/>
          <pc:sldMk cId="2253222129" sldId="271"/>
        </pc:sldMkLst>
        <pc:spChg chg="mod">
          <ac:chgData name="Ruan, Jinyang" userId="S::jinyang.ruan@wsu.edu::fa56ae0f-f485-481d-9cee-1311c6f72b68" providerId="AD" clId="Web-{3DB68151-1BA5-49CC-8DDD-1E9C36580E64}" dt="2021-04-23T07:30:25.008" v="158" actId="1076"/>
          <ac:spMkLst>
            <pc:docMk/>
            <pc:sldMk cId="2253222129" sldId="271"/>
            <ac:spMk id="3" creationId="{F9180E9D-37A0-49A4-8E2F-63B66399EEF1}"/>
          </ac:spMkLst>
        </pc:spChg>
      </pc:sldChg>
      <pc:sldChg chg="addSp delSp modSp">
        <pc:chgData name="Ruan, Jinyang" userId="S::jinyang.ruan@wsu.edu::fa56ae0f-f485-481d-9cee-1311c6f72b68" providerId="AD" clId="Web-{3DB68151-1BA5-49CC-8DDD-1E9C36580E64}" dt="2021-04-23T07:37:45.815" v="192" actId="1076"/>
        <pc:sldMkLst>
          <pc:docMk/>
          <pc:sldMk cId="661881881" sldId="272"/>
        </pc:sldMkLst>
        <pc:spChg chg="mod">
          <ac:chgData name="Ruan, Jinyang" userId="S::jinyang.ruan@wsu.edu::fa56ae0f-f485-481d-9cee-1311c6f72b68" providerId="AD" clId="Web-{3DB68151-1BA5-49CC-8DDD-1E9C36580E64}" dt="2021-04-23T07:25:40.782" v="22" actId="14100"/>
          <ac:spMkLst>
            <pc:docMk/>
            <pc:sldMk cId="661881881" sldId="272"/>
            <ac:spMk id="2" creationId="{0AAAFB81-D3FA-41D3-B7C1-1D7A8307B7D1}"/>
          </ac:spMkLst>
        </pc:spChg>
        <pc:spChg chg="del mod">
          <ac:chgData name="Ruan, Jinyang" userId="S::jinyang.ruan@wsu.edu::fa56ae0f-f485-481d-9cee-1311c6f72b68" providerId="AD" clId="Web-{3DB68151-1BA5-49CC-8DDD-1E9C36580E64}" dt="2021-04-23T07:31:03.446" v="160"/>
          <ac:spMkLst>
            <pc:docMk/>
            <pc:sldMk cId="661881881" sldId="272"/>
            <ac:spMk id="3" creationId="{F9180E9D-37A0-49A4-8E2F-63B66399EEF1}"/>
          </ac:spMkLst>
        </pc:spChg>
        <pc:spChg chg="add mod">
          <ac:chgData name="Ruan, Jinyang" userId="S::jinyang.ruan@wsu.edu::fa56ae0f-f485-481d-9cee-1311c6f72b68" providerId="AD" clId="Web-{3DB68151-1BA5-49CC-8DDD-1E9C36580E64}" dt="2021-04-23T07:31:07.540" v="161" actId="1076"/>
          <ac:spMkLst>
            <pc:docMk/>
            <pc:sldMk cId="661881881" sldId="272"/>
            <ac:spMk id="4" creationId="{18F38242-8E86-4579-99E1-334198B44CB8}"/>
          </ac:spMkLst>
        </pc:spChg>
        <pc:spChg chg="add del mod">
          <ac:chgData name="Ruan, Jinyang" userId="S::jinyang.ruan@wsu.edu::fa56ae0f-f485-481d-9cee-1311c6f72b68" providerId="AD" clId="Web-{3DB68151-1BA5-49CC-8DDD-1E9C36580E64}" dt="2021-04-23T07:31:11.228" v="162"/>
          <ac:spMkLst>
            <pc:docMk/>
            <pc:sldMk cId="661881881" sldId="272"/>
            <ac:spMk id="7" creationId="{26A78311-E99C-4A22-AB4A-BCE876CA27B8}"/>
          </ac:spMkLst>
        </pc:spChg>
        <pc:spChg chg="add mod">
          <ac:chgData name="Ruan, Jinyang" userId="S::jinyang.ruan@wsu.edu::fa56ae0f-f485-481d-9cee-1311c6f72b68" providerId="AD" clId="Web-{3DB68151-1BA5-49CC-8DDD-1E9C36580E64}" dt="2021-04-23T07:37:45.815" v="192" actId="1076"/>
          <ac:spMkLst>
            <pc:docMk/>
            <pc:sldMk cId="661881881" sldId="272"/>
            <ac:spMk id="8" creationId="{63A7B9C3-79E4-4466-8001-D166DFE3CFAB}"/>
          </ac:spMkLst>
        </pc:spChg>
        <pc:picChg chg="add mod">
          <ac:chgData name="Ruan, Jinyang" userId="S::jinyang.ruan@wsu.edu::fa56ae0f-f485-481d-9cee-1311c6f72b68" providerId="AD" clId="Web-{3DB68151-1BA5-49CC-8DDD-1E9C36580E64}" dt="2021-04-23T07:32:26.120" v="189" actId="1076"/>
          <ac:picMkLst>
            <pc:docMk/>
            <pc:sldMk cId="661881881" sldId="272"/>
            <ac:picMk id="5" creationId="{705F725C-8F3F-44D2-9CE1-3200C69DC25C}"/>
          </ac:picMkLst>
        </pc:picChg>
      </pc:sldChg>
    </pc:docChg>
  </pc:docChgLst>
  <pc:docChgLst>
    <pc:chgData name="Liu, Jianqiao" userId="S::jianqiao.liu@wsu.edu::0d87d33a-d6aa-4476-b041-d2832dd3636a" providerId="AD" clId="Web-{8778AF0C-4ED7-4A47-BB57-136D474648EE}"/>
    <pc:docChg chg="modSld">
      <pc:chgData name="Liu, Jianqiao" userId="S::jianqiao.liu@wsu.edu::0d87d33a-d6aa-4476-b041-d2832dd3636a" providerId="AD" clId="Web-{8778AF0C-4ED7-4A47-BB57-136D474648EE}" dt="2021-04-23T07:39:22.358" v="10" actId="1076"/>
      <pc:docMkLst>
        <pc:docMk/>
      </pc:docMkLst>
      <pc:sldChg chg="modSp">
        <pc:chgData name="Liu, Jianqiao" userId="S::jianqiao.liu@wsu.edu::0d87d33a-d6aa-4476-b041-d2832dd3636a" providerId="AD" clId="Web-{8778AF0C-4ED7-4A47-BB57-136D474648EE}" dt="2021-04-23T07:39:22.358" v="10" actId="1076"/>
        <pc:sldMkLst>
          <pc:docMk/>
          <pc:sldMk cId="661881881" sldId="272"/>
        </pc:sldMkLst>
        <pc:spChg chg="mod">
          <ac:chgData name="Liu, Jianqiao" userId="S::jianqiao.liu@wsu.edu::0d87d33a-d6aa-4476-b041-d2832dd3636a" providerId="AD" clId="Web-{8778AF0C-4ED7-4A47-BB57-136D474648EE}" dt="2021-04-23T07:39:22.045" v="8" actId="1076"/>
          <ac:spMkLst>
            <pc:docMk/>
            <pc:sldMk cId="661881881" sldId="272"/>
            <ac:spMk id="4" creationId="{18F38242-8E86-4579-99E1-334198B44CB8}"/>
          </ac:spMkLst>
        </pc:spChg>
        <pc:spChg chg="mod">
          <ac:chgData name="Liu, Jianqiao" userId="S::jianqiao.liu@wsu.edu::0d87d33a-d6aa-4476-b041-d2832dd3636a" providerId="AD" clId="Web-{8778AF0C-4ED7-4A47-BB57-136D474648EE}" dt="2021-04-23T07:39:21.999" v="7" actId="14100"/>
          <ac:spMkLst>
            <pc:docMk/>
            <pc:sldMk cId="661881881" sldId="272"/>
            <ac:spMk id="8" creationId="{63A7B9C3-79E4-4466-8001-D166DFE3CFAB}"/>
          </ac:spMkLst>
        </pc:spChg>
        <pc:picChg chg="mod">
          <ac:chgData name="Liu, Jianqiao" userId="S::jianqiao.liu@wsu.edu::0d87d33a-d6aa-4476-b041-d2832dd3636a" providerId="AD" clId="Web-{8778AF0C-4ED7-4A47-BB57-136D474648EE}" dt="2021-04-23T07:39:22.358" v="10" actId="1076"/>
          <ac:picMkLst>
            <pc:docMk/>
            <pc:sldMk cId="661881881" sldId="272"/>
            <ac:picMk id="5" creationId="{705F725C-8F3F-44D2-9CE1-3200C69DC25C}"/>
          </ac:picMkLst>
        </pc:picChg>
      </pc:sldChg>
    </pc:docChg>
  </pc:docChgLst>
  <pc:docChgLst>
    <pc:chgData name="Li, Wen-Chih" userId="S::wen-chih.li@wsu.edu::318d43d9-565c-43b3-9d05-de0d306129a1" providerId="AD" clId="Web-{2DF2AAD4-E0D6-4B79-BFE3-280B91C92F3E}"/>
    <pc:docChg chg="modSld">
      <pc:chgData name="Li, Wen-Chih" userId="S::wen-chih.li@wsu.edu::318d43d9-565c-43b3-9d05-de0d306129a1" providerId="AD" clId="Web-{2DF2AAD4-E0D6-4B79-BFE3-280B91C92F3E}" dt="2021-04-21T14:54:33.374" v="0" actId="1076"/>
      <pc:docMkLst>
        <pc:docMk/>
      </pc:docMkLst>
      <pc:sldChg chg="modSp">
        <pc:chgData name="Li, Wen-Chih" userId="S::wen-chih.li@wsu.edu::318d43d9-565c-43b3-9d05-de0d306129a1" providerId="AD" clId="Web-{2DF2AAD4-E0D6-4B79-BFE3-280B91C92F3E}" dt="2021-04-21T14:54:33.374" v="0" actId="1076"/>
        <pc:sldMkLst>
          <pc:docMk/>
          <pc:sldMk cId="2189924448" sldId="258"/>
        </pc:sldMkLst>
        <pc:picChg chg="mod">
          <ac:chgData name="Li, Wen-Chih" userId="S::wen-chih.li@wsu.edu::318d43d9-565c-43b3-9d05-de0d306129a1" providerId="AD" clId="Web-{2DF2AAD4-E0D6-4B79-BFE3-280B91C92F3E}" dt="2021-04-21T14:54:33.374" v="0" actId="1076"/>
          <ac:picMkLst>
            <pc:docMk/>
            <pc:sldMk cId="2189924448" sldId="258"/>
            <ac:picMk id="5" creationId="{280CF5C1-24C1-4C90-BFB9-3FBCF776BB35}"/>
          </ac:picMkLst>
        </pc:picChg>
      </pc:sldChg>
    </pc:docChg>
  </pc:docChgLst>
  <pc:docChgLst>
    <pc:chgData name="Liu, Jianqiao" userId="S::jianqiao.liu@wsu.edu::0d87d33a-d6aa-4476-b041-d2832dd3636a" providerId="AD" clId="Web-{71A3B504-B87F-4F11-BC37-4B4903C52792}"/>
    <pc:docChg chg="addSld modSld sldOrd">
      <pc:chgData name="Liu, Jianqiao" userId="S::jianqiao.liu@wsu.edu::0d87d33a-d6aa-4476-b041-d2832dd3636a" providerId="AD" clId="Web-{71A3B504-B87F-4F11-BC37-4B4903C52792}" dt="2021-04-22T18:12:59.902" v="34" actId="20577"/>
      <pc:docMkLst>
        <pc:docMk/>
      </pc:docMkLst>
      <pc:sldChg chg="ord">
        <pc:chgData name="Liu, Jianqiao" userId="S::jianqiao.liu@wsu.edu::0d87d33a-d6aa-4476-b041-d2832dd3636a" providerId="AD" clId="Web-{71A3B504-B87F-4F11-BC37-4B4903C52792}" dt="2021-04-22T18:11:02.274" v="1"/>
        <pc:sldMkLst>
          <pc:docMk/>
          <pc:sldMk cId="2455628805" sldId="259"/>
        </pc:sldMkLst>
      </pc:sldChg>
      <pc:sldChg chg="delSp modSp add ord replId">
        <pc:chgData name="Liu, Jianqiao" userId="S::jianqiao.liu@wsu.edu::0d87d33a-d6aa-4476-b041-d2832dd3636a" providerId="AD" clId="Web-{71A3B504-B87F-4F11-BC37-4B4903C52792}" dt="2021-04-22T18:12:59.902" v="34" actId="20577"/>
        <pc:sldMkLst>
          <pc:docMk/>
          <pc:sldMk cId="376181353" sldId="264"/>
        </pc:sldMkLst>
        <pc:spChg chg="mod">
          <ac:chgData name="Liu, Jianqiao" userId="S::jianqiao.liu@wsu.edu::0d87d33a-d6aa-4476-b041-d2832dd3636a" providerId="AD" clId="Web-{71A3B504-B87F-4F11-BC37-4B4903C52792}" dt="2021-04-22T18:11:22.525" v="6" actId="20577"/>
          <ac:spMkLst>
            <pc:docMk/>
            <pc:sldMk cId="376181353" sldId="264"/>
            <ac:spMk id="2" creationId="{0AAAFB81-D3FA-41D3-B7C1-1D7A8307B7D1}"/>
          </ac:spMkLst>
        </pc:spChg>
        <pc:spChg chg="mod">
          <ac:chgData name="Liu, Jianqiao" userId="S::jianqiao.liu@wsu.edu::0d87d33a-d6aa-4476-b041-d2832dd3636a" providerId="AD" clId="Web-{71A3B504-B87F-4F11-BC37-4B4903C52792}" dt="2021-04-22T18:12:59.902" v="34" actId="20577"/>
          <ac:spMkLst>
            <pc:docMk/>
            <pc:sldMk cId="376181353" sldId="264"/>
            <ac:spMk id="3" creationId="{F9180E9D-37A0-49A4-8E2F-63B66399EEF1}"/>
          </ac:spMkLst>
        </pc:spChg>
        <pc:picChg chg="del">
          <ac:chgData name="Liu, Jianqiao" userId="S::jianqiao.liu@wsu.edu::0d87d33a-d6aa-4476-b041-d2832dd3636a" providerId="AD" clId="Web-{71A3B504-B87F-4F11-BC37-4B4903C52792}" dt="2021-04-22T18:11:17.759" v="4"/>
          <ac:picMkLst>
            <pc:docMk/>
            <pc:sldMk cId="376181353" sldId="264"/>
            <ac:picMk id="9" creationId="{8C24A2F6-9627-46D9-B798-C751366BCFDA}"/>
          </ac:picMkLst>
        </pc:picChg>
        <pc:picChg chg="del">
          <ac:chgData name="Liu, Jianqiao" userId="S::jianqiao.liu@wsu.edu::0d87d33a-d6aa-4476-b041-d2832dd3636a" providerId="AD" clId="Web-{71A3B504-B87F-4F11-BC37-4B4903C52792}" dt="2021-04-22T18:11:18.462" v="5"/>
          <ac:picMkLst>
            <pc:docMk/>
            <pc:sldMk cId="376181353" sldId="264"/>
            <ac:picMk id="14" creationId="{42956CDA-39EA-4957-8A61-AFA50CA5B714}"/>
          </ac:picMkLst>
        </pc:picChg>
      </pc:sldChg>
    </pc:docChg>
  </pc:docChgLst>
  <pc:docChgLst>
    <pc:chgData name="Li, Wen-Chih" userId="S::wen-chih.li@wsu.edu::318d43d9-565c-43b3-9d05-de0d306129a1" providerId="AD" clId="Web-{F18A85A8-114C-4089-85B2-9CD5269AAD6F}"/>
    <pc:docChg chg="addSld delSld modSld sldOrd">
      <pc:chgData name="Li, Wen-Chih" userId="S::wen-chih.li@wsu.edu::318d43d9-565c-43b3-9d05-de0d306129a1" providerId="AD" clId="Web-{F18A85A8-114C-4089-85B2-9CD5269AAD6F}" dt="2021-04-22T06:35:58.643" v="86" actId="14100"/>
      <pc:docMkLst>
        <pc:docMk/>
      </pc:docMkLst>
      <pc:sldChg chg="modSp">
        <pc:chgData name="Li, Wen-Chih" userId="S::wen-chih.li@wsu.edu::318d43d9-565c-43b3-9d05-de0d306129a1" providerId="AD" clId="Web-{F18A85A8-114C-4089-85B2-9CD5269AAD6F}" dt="2021-04-22T06:35:58.643" v="86" actId="14100"/>
        <pc:sldMkLst>
          <pc:docMk/>
          <pc:sldMk cId="3621435007" sldId="262"/>
        </pc:sldMkLst>
        <pc:picChg chg="mod">
          <ac:chgData name="Li, Wen-Chih" userId="S::wen-chih.li@wsu.edu::318d43d9-565c-43b3-9d05-de0d306129a1" providerId="AD" clId="Web-{F18A85A8-114C-4089-85B2-9CD5269AAD6F}" dt="2021-04-22T06:35:58.643" v="86" actId="14100"/>
          <ac:picMkLst>
            <pc:docMk/>
            <pc:sldMk cId="3621435007" sldId="262"/>
            <ac:picMk id="14" creationId="{42956CDA-39EA-4957-8A61-AFA50CA5B714}"/>
          </ac:picMkLst>
        </pc:picChg>
      </pc:sldChg>
      <pc:sldChg chg="new del">
        <pc:chgData name="Li, Wen-Chih" userId="S::wen-chih.li@wsu.edu::318d43d9-565c-43b3-9d05-de0d306129a1" providerId="AD" clId="Web-{F18A85A8-114C-4089-85B2-9CD5269AAD6F}" dt="2021-04-22T06:24:40.381" v="1"/>
        <pc:sldMkLst>
          <pc:docMk/>
          <pc:sldMk cId="1120534603" sldId="263"/>
        </pc:sldMkLst>
      </pc:sldChg>
      <pc:sldChg chg="addSp delSp modSp add ord replId">
        <pc:chgData name="Li, Wen-Chih" userId="S::wen-chih.li@wsu.edu::318d43d9-565c-43b3-9d05-de0d306129a1" providerId="AD" clId="Web-{F18A85A8-114C-4089-85B2-9CD5269AAD6F}" dt="2021-04-22T06:34:53.767" v="85" actId="1076"/>
        <pc:sldMkLst>
          <pc:docMk/>
          <pc:sldMk cId="1834793835" sldId="263"/>
        </pc:sldMkLst>
        <pc:spChg chg="mod">
          <ac:chgData name="Li, Wen-Chih" userId="S::wen-chih.li@wsu.edu::318d43d9-565c-43b3-9d05-de0d306129a1" providerId="AD" clId="Web-{F18A85A8-114C-4089-85B2-9CD5269AAD6F}" dt="2021-04-22T06:26:01.883" v="18" actId="20577"/>
          <ac:spMkLst>
            <pc:docMk/>
            <pc:sldMk cId="1834793835" sldId="263"/>
            <ac:spMk id="2" creationId="{0AAAFB81-D3FA-41D3-B7C1-1D7A8307B7D1}"/>
          </ac:spMkLst>
        </pc:spChg>
        <pc:spChg chg="mod">
          <ac:chgData name="Li, Wen-Chih" userId="S::wen-chih.li@wsu.edu::318d43d9-565c-43b3-9d05-de0d306129a1" providerId="AD" clId="Web-{F18A85A8-114C-4089-85B2-9CD5269AAD6F}" dt="2021-04-22T06:26:56.196" v="75" actId="14100"/>
          <ac:spMkLst>
            <pc:docMk/>
            <pc:sldMk cId="1834793835" sldId="263"/>
            <ac:spMk id="3" creationId="{F9180E9D-37A0-49A4-8E2F-63B66399EEF1}"/>
          </ac:spMkLst>
        </pc:spChg>
        <pc:picChg chg="add mod">
          <ac:chgData name="Li, Wen-Chih" userId="S::wen-chih.li@wsu.edu::318d43d9-565c-43b3-9d05-de0d306129a1" providerId="AD" clId="Web-{F18A85A8-114C-4089-85B2-9CD5269AAD6F}" dt="2021-04-22T06:34:53.767" v="85" actId="1076"/>
          <ac:picMkLst>
            <pc:docMk/>
            <pc:sldMk cId="1834793835" sldId="263"/>
            <ac:picMk id="4" creationId="{DCDBE8B8-F88A-4030-8085-A0B6A6088265}"/>
          </ac:picMkLst>
        </pc:picChg>
        <pc:picChg chg="del">
          <ac:chgData name="Li, Wen-Chih" userId="S::wen-chih.li@wsu.edu::318d43d9-565c-43b3-9d05-de0d306129a1" providerId="AD" clId="Web-{F18A85A8-114C-4089-85B2-9CD5269AAD6F}" dt="2021-04-22T06:26:05.961" v="19"/>
          <ac:picMkLst>
            <pc:docMk/>
            <pc:sldMk cId="1834793835" sldId="263"/>
            <ac:picMk id="5" creationId="{44FB6562-F49B-489A-8606-6ED9F90501A6}"/>
          </ac:picMkLst>
        </pc:picChg>
      </pc:sldChg>
      <pc:sldChg chg="new del">
        <pc:chgData name="Li, Wen-Chih" userId="S::wen-chih.li@wsu.edu::318d43d9-565c-43b3-9d05-de0d306129a1" providerId="AD" clId="Web-{F18A85A8-114C-4089-85B2-9CD5269AAD6F}" dt="2021-04-22T06:25:01.194" v="3"/>
        <pc:sldMkLst>
          <pc:docMk/>
          <pc:sldMk cId="2877963530" sldId="263"/>
        </pc:sldMkLst>
      </pc:sldChg>
    </pc:docChg>
  </pc:docChgLst>
  <pc:docChgLst>
    <pc:chgData name="Liu, Jianqiao" userId="S::jianqiao.liu@wsu.edu::0d87d33a-d6aa-4476-b041-d2832dd3636a" providerId="AD" clId="Web-{78C217EA-4F66-498B-84A4-C96E4341E056}"/>
    <pc:docChg chg="addSld delSld modSld sldOrd">
      <pc:chgData name="Liu, Jianqiao" userId="S::jianqiao.liu@wsu.edu::0d87d33a-d6aa-4476-b041-d2832dd3636a" providerId="AD" clId="Web-{78C217EA-4F66-498B-84A4-C96E4341E056}" dt="2021-04-23T06:26:15.814" v="334" actId="20577"/>
      <pc:docMkLst>
        <pc:docMk/>
      </pc:docMkLst>
      <pc:sldChg chg="modSp">
        <pc:chgData name="Liu, Jianqiao" userId="S::jianqiao.liu@wsu.edu::0d87d33a-d6aa-4476-b041-d2832dd3636a" providerId="AD" clId="Web-{78C217EA-4F66-498B-84A4-C96E4341E056}" dt="2021-04-23T05:12:42.642" v="12" actId="20577"/>
        <pc:sldMkLst>
          <pc:docMk/>
          <pc:sldMk cId="109857222" sldId="256"/>
        </pc:sldMkLst>
        <pc:spChg chg="mod">
          <ac:chgData name="Liu, Jianqiao" userId="S::jianqiao.liu@wsu.edu::0d87d33a-d6aa-4476-b041-d2832dd3636a" providerId="AD" clId="Web-{78C217EA-4F66-498B-84A4-C96E4341E056}" dt="2021-04-23T05:12:42.642" v="1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Liu, Jianqiao" userId="S::jianqiao.liu@wsu.edu::0d87d33a-d6aa-4476-b041-d2832dd3636a" providerId="AD" clId="Web-{78C217EA-4F66-498B-84A4-C96E4341E056}" dt="2021-04-23T06:26:15.814" v="334" actId="20577"/>
        <pc:sldMkLst>
          <pc:docMk/>
          <pc:sldMk cId="3621435007" sldId="262"/>
        </pc:sldMkLst>
        <pc:spChg chg="mod">
          <ac:chgData name="Liu, Jianqiao" userId="S::jianqiao.liu@wsu.edu::0d87d33a-d6aa-4476-b041-d2832dd3636a" providerId="AD" clId="Web-{78C217EA-4F66-498B-84A4-C96E4341E056}" dt="2021-04-23T06:26:15.814" v="334" actId="20577"/>
          <ac:spMkLst>
            <pc:docMk/>
            <pc:sldMk cId="3621435007" sldId="262"/>
            <ac:spMk id="3" creationId="{F9180E9D-37A0-49A4-8E2F-63B66399EEF1}"/>
          </ac:spMkLst>
        </pc:spChg>
      </pc:sldChg>
      <pc:sldChg chg="modSp">
        <pc:chgData name="Liu, Jianqiao" userId="S::jianqiao.liu@wsu.edu::0d87d33a-d6aa-4476-b041-d2832dd3636a" providerId="AD" clId="Web-{78C217EA-4F66-498B-84A4-C96E4341E056}" dt="2021-04-23T06:11:59.264" v="282" actId="20577"/>
        <pc:sldMkLst>
          <pc:docMk/>
          <pc:sldMk cId="1834793835" sldId="263"/>
        </pc:sldMkLst>
        <pc:spChg chg="mod">
          <ac:chgData name="Liu, Jianqiao" userId="S::jianqiao.liu@wsu.edu::0d87d33a-d6aa-4476-b041-d2832dd3636a" providerId="AD" clId="Web-{78C217EA-4F66-498B-84A4-C96E4341E056}" dt="2021-04-23T06:11:59.264" v="282" actId="20577"/>
          <ac:spMkLst>
            <pc:docMk/>
            <pc:sldMk cId="1834793835" sldId="263"/>
            <ac:spMk id="2" creationId="{0AAAFB81-D3FA-41D3-B7C1-1D7A8307B7D1}"/>
          </ac:spMkLst>
        </pc:spChg>
      </pc:sldChg>
      <pc:sldChg chg="ord">
        <pc:chgData name="Liu, Jianqiao" userId="S::jianqiao.liu@wsu.edu::0d87d33a-d6aa-4476-b041-d2832dd3636a" providerId="AD" clId="Web-{78C217EA-4F66-498B-84A4-C96E4341E056}" dt="2021-04-23T05:15:27.067" v="14"/>
        <pc:sldMkLst>
          <pc:docMk/>
          <pc:sldMk cId="376181353" sldId="264"/>
        </pc:sldMkLst>
      </pc:sldChg>
      <pc:sldChg chg="modSp">
        <pc:chgData name="Liu, Jianqiao" userId="S::jianqiao.liu@wsu.edu::0d87d33a-d6aa-4476-b041-d2832dd3636a" providerId="AD" clId="Web-{78C217EA-4F66-498B-84A4-C96E4341E056}" dt="2021-04-23T06:26:07.954" v="332" actId="20577"/>
        <pc:sldMkLst>
          <pc:docMk/>
          <pc:sldMk cId="3133681572" sldId="266"/>
        </pc:sldMkLst>
        <pc:spChg chg="mod">
          <ac:chgData name="Liu, Jianqiao" userId="S::jianqiao.liu@wsu.edu::0d87d33a-d6aa-4476-b041-d2832dd3636a" providerId="AD" clId="Web-{78C217EA-4F66-498B-84A4-C96E4341E056}" dt="2021-04-23T06:26:07.954" v="332" actId="20577"/>
          <ac:spMkLst>
            <pc:docMk/>
            <pc:sldMk cId="3133681572" sldId="266"/>
            <ac:spMk id="5" creationId="{D963D6E4-77E7-40C9-89D5-44B8A690E62A}"/>
          </ac:spMkLst>
        </pc:spChg>
      </pc:sldChg>
      <pc:sldChg chg="modSp">
        <pc:chgData name="Liu, Jianqiao" userId="S::jianqiao.liu@wsu.edu::0d87d33a-d6aa-4476-b041-d2832dd3636a" providerId="AD" clId="Web-{78C217EA-4F66-498B-84A4-C96E4341E056}" dt="2021-04-23T06:26:02.735" v="331" actId="20577"/>
        <pc:sldMkLst>
          <pc:docMk/>
          <pc:sldMk cId="2923596207" sldId="267"/>
        </pc:sldMkLst>
        <pc:spChg chg="mod">
          <ac:chgData name="Liu, Jianqiao" userId="S::jianqiao.liu@wsu.edu::0d87d33a-d6aa-4476-b041-d2832dd3636a" providerId="AD" clId="Web-{78C217EA-4F66-498B-84A4-C96E4341E056}" dt="2021-04-23T06:26:02.735" v="331" actId="20577"/>
          <ac:spMkLst>
            <pc:docMk/>
            <pc:sldMk cId="2923596207" sldId="267"/>
            <ac:spMk id="5" creationId="{D963D6E4-77E7-40C9-89D5-44B8A690E62A}"/>
          </ac:spMkLst>
        </pc:spChg>
      </pc:sldChg>
      <pc:sldChg chg="del">
        <pc:chgData name="Liu, Jianqiao" userId="S::jianqiao.liu@wsu.edu::0d87d33a-d6aa-4476-b041-d2832dd3636a" providerId="AD" clId="Web-{78C217EA-4F66-498B-84A4-C96E4341E056}" dt="2021-04-23T05:11:50.469" v="1"/>
        <pc:sldMkLst>
          <pc:docMk/>
          <pc:sldMk cId="3369160773" sldId="269"/>
        </pc:sldMkLst>
      </pc:sldChg>
      <pc:sldChg chg="addSp delSp modSp add replId">
        <pc:chgData name="Liu, Jianqiao" userId="S::jianqiao.liu@wsu.edu::0d87d33a-d6aa-4476-b041-d2832dd3636a" providerId="AD" clId="Web-{78C217EA-4F66-498B-84A4-C96E4341E056}" dt="2021-04-23T05:12:37.032" v="11" actId="20577"/>
        <pc:sldMkLst>
          <pc:docMk/>
          <pc:sldMk cId="2342922476" sldId="270"/>
        </pc:sldMkLst>
        <pc:spChg chg="mod">
          <ac:chgData name="Liu, Jianqiao" userId="S::jianqiao.liu@wsu.edu::0d87d33a-d6aa-4476-b041-d2832dd3636a" providerId="AD" clId="Web-{78C217EA-4F66-498B-84A4-C96E4341E056}" dt="2021-04-23T05:12:37.032" v="11" actId="20577"/>
          <ac:spMkLst>
            <pc:docMk/>
            <pc:sldMk cId="2342922476" sldId="270"/>
            <ac:spMk id="2" creationId="{00000000-0000-0000-0000-000000000000}"/>
          </ac:spMkLst>
        </pc:spChg>
        <pc:spChg chg="del">
          <ac:chgData name="Liu, Jianqiao" userId="S::jianqiao.liu@wsu.edu::0d87d33a-d6aa-4476-b041-d2832dd3636a" providerId="AD" clId="Web-{78C217EA-4F66-498B-84A4-C96E4341E056}" dt="2021-04-23T05:11:53.313" v="2"/>
          <ac:spMkLst>
            <pc:docMk/>
            <pc:sldMk cId="2342922476" sldId="270"/>
            <ac:spMk id="3" creationId="{00000000-0000-0000-0000-000000000000}"/>
          </ac:spMkLst>
        </pc:spChg>
        <pc:spChg chg="add del mod">
          <ac:chgData name="Liu, Jianqiao" userId="S::jianqiao.liu@wsu.edu::0d87d33a-d6aa-4476-b041-d2832dd3636a" providerId="AD" clId="Web-{78C217EA-4F66-498B-84A4-C96E4341E056}" dt="2021-04-23T05:11:58.578" v="3"/>
          <ac:spMkLst>
            <pc:docMk/>
            <pc:sldMk cId="2342922476" sldId="270"/>
            <ac:spMk id="5" creationId="{DA08C7A5-B9D3-4385-A64B-30C99463BA83}"/>
          </ac:spMkLst>
        </pc:spChg>
      </pc:sldChg>
      <pc:sldChg chg="modSp add ord replId">
        <pc:chgData name="Liu, Jianqiao" userId="S::jianqiao.liu@wsu.edu::0d87d33a-d6aa-4476-b041-d2832dd3636a" providerId="AD" clId="Web-{78C217EA-4F66-498B-84A4-C96E4341E056}" dt="2021-04-23T06:22:13.996" v="322" actId="20577"/>
        <pc:sldMkLst>
          <pc:docMk/>
          <pc:sldMk cId="2253222129" sldId="271"/>
        </pc:sldMkLst>
        <pc:spChg chg="mod">
          <ac:chgData name="Liu, Jianqiao" userId="S::jianqiao.liu@wsu.edu::0d87d33a-d6aa-4476-b041-d2832dd3636a" providerId="AD" clId="Web-{78C217EA-4F66-498B-84A4-C96E4341E056}" dt="2021-04-23T06:11:51.561" v="278" actId="20577"/>
          <ac:spMkLst>
            <pc:docMk/>
            <pc:sldMk cId="2253222129" sldId="271"/>
            <ac:spMk id="2" creationId="{0AAAFB81-D3FA-41D3-B7C1-1D7A8307B7D1}"/>
          </ac:spMkLst>
        </pc:spChg>
        <pc:spChg chg="mod">
          <ac:chgData name="Liu, Jianqiao" userId="S::jianqiao.liu@wsu.edu::0d87d33a-d6aa-4476-b041-d2832dd3636a" providerId="AD" clId="Web-{78C217EA-4F66-498B-84A4-C96E4341E056}" dt="2021-04-23T06:22:13.996" v="322" actId="20577"/>
          <ac:spMkLst>
            <pc:docMk/>
            <pc:sldMk cId="2253222129" sldId="271"/>
            <ac:spMk id="3" creationId="{F9180E9D-37A0-49A4-8E2F-63B66399EEF1}"/>
          </ac:spMkLst>
        </pc:spChg>
      </pc:sldChg>
      <pc:sldChg chg="modSp add replId">
        <pc:chgData name="Liu, Jianqiao" userId="S::jianqiao.liu@wsu.edu::0d87d33a-d6aa-4476-b041-d2832dd3636a" providerId="AD" clId="Web-{78C217EA-4F66-498B-84A4-C96E4341E056}" dt="2021-04-23T06:22:02.214" v="310" actId="20577"/>
        <pc:sldMkLst>
          <pc:docMk/>
          <pc:sldMk cId="4281625633" sldId="272"/>
        </pc:sldMkLst>
        <pc:spChg chg="mod">
          <ac:chgData name="Liu, Jianqiao" userId="S::jianqiao.liu@wsu.edu::0d87d33a-d6aa-4476-b041-d2832dd3636a" providerId="AD" clId="Web-{78C217EA-4F66-498B-84A4-C96E4341E056}" dt="2021-04-23T06:16:07.066" v="306" actId="20577"/>
          <ac:spMkLst>
            <pc:docMk/>
            <pc:sldMk cId="4281625633" sldId="272"/>
            <ac:spMk id="2" creationId="{0AAAFB81-D3FA-41D3-B7C1-1D7A8307B7D1}"/>
          </ac:spMkLst>
        </pc:spChg>
        <pc:spChg chg="mod">
          <ac:chgData name="Liu, Jianqiao" userId="S::jianqiao.liu@wsu.edu::0d87d33a-d6aa-4476-b041-d2832dd3636a" providerId="AD" clId="Web-{78C217EA-4F66-498B-84A4-C96E4341E056}" dt="2021-04-23T06:22:02.214" v="310" actId="20577"/>
          <ac:spMkLst>
            <pc:docMk/>
            <pc:sldMk cId="4281625633" sldId="272"/>
            <ac:spMk id="3" creationId="{F9180E9D-37A0-49A4-8E2F-63B66399EEF1}"/>
          </ac:spMkLst>
        </pc:spChg>
      </pc:sldChg>
    </pc:docChg>
  </pc:docChgLst>
  <pc:docChgLst>
    <pc:chgData name="Panwar, Parikshit" userId="S::parikshit.panwar@wsu.edu::3813a935-046f-4e84-b4f4-97ed39825913" providerId="AD" clId="Web-{B13D8346-EAB3-4044-99E5-E2C437A2FAED}"/>
    <pc:docChg chg="modSld">
      <pc:chgData name="Panwar, Parikshit" userId="S::parikshit.panwar@wsu.edu::3813a935-046f-4e84-b4f4-97ed39825913" providerId="AD" clId="Web-{B13D8346-EAB3-4044-99E5-E2C437A2FAED}" dt="2021-04-21T14:24:28.057" v="18" actId="20577"/>
      <pc:docMkLst>
        <pc:docMk/>
      </pc:docMkLst>
      <pc:sldChg chg="modSp">
        <pc:chgData name="Panwar, Parikshit" userId="S::parikshit.panwar@wsu.edu::3813a935-046f-4e84-b4f4-97ed39825913" providerId="AD" clId="Web-{B13D8346-EAB3-4044-99E5-E2C437A2FAED}" dt="2021-04-21T14:24:28.057" v="18" actId="20577"/>
        <pc:sldMkLst>
          <pc:docMk/>
          <pc:sldMk cId="109857222" sldId="256"/>
        </pc:sldMkLst>
        <pc:spChg chg="mod">
          <ac:chgData name="Panwar, Parikshit" userId="S::parikshit.panwar@wsu.edu::3813a935-046f-4e84-b4f4-97ed39825913" providerId="AD" clId="Web-{B13D8346-EAB3-4044-99E5-E2C437A2FAED}" dt="2021-04-21T14:24:28.057" v="1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iu, Jianqiao" userId="S::jianqiao.liu@wsu.edu::0d87d33a-d6aa-4476-b041-d2832dd3636a" providerId="AD" clId="Web-{B8DC5716-FDE9-4399-AA74-DDB29B8F1729}"/>
    <pc:docChg chg="addSld modSld sldOrd">
      <pc:chgData name="Liu, Jianqiao" userId="S::jianqiao.liu@wsu.edu::0d87d33a-d6aa-4476-b041-d2832dd3636a" providerId="AD" clId="Web-{B8DC5716-FDE9-4399-AA74-DDB29B8F1729}" dt="2021-04-23T07:02:18.349" v="64" actId="20577"/>
      <pc:docMkLst>
        <pc:docMk/>
      </pc:docMkLst>
      <pc:sldChg chg="modSp add replId">
        <pc:chgData name="Liu, Jianqiao" userId="S::jianqiao.liu@wsu.edu::0d87d33a-d6aa-4476-b041-d2832dd3636a" providerId="AD" clId="Web-{B8DC5716-FDE9-4399-AA74-DDB29B8F1729}" dt="2021-04-23T07:02:18.349" v="64" actId="20577"/>
        <pc:sldMkLst>
          <pc:docMk/>
          <pc:sldMk cId="661881881" sldId="272"/>
        </pc:sldMkLst>
        <pc:spChg chg="mod">
          <ac:chgData name="Liu, Jianqiao" userId="S::jianqiao.liu@wsu.edu::0d87d33a-d6aa-4476-b041-d2832dd3636a" providerId="AD" clId="Web-{B8DC5716-FDE9-4399-AA74-DDB29B8F1729}" dt="2021-04-23T06:49:02.835" v="45" actId="20577"/>
          <ac:spMkLst>
            <pc:docMk/>
            <pc:sldMk cId="661881881" sldId="272"/>
            <ac:spMk id="2" creationId="{0AAAFB81-D3FA-41D3-B7C1-1D7A8307B7D1}"/>
          </ac:spMkLst>
        </pc:spChg>
        <pc:spChg chg="mod">
          <ac:chgData name="Liu, Jianqiao" userId="S::jianqiao.liu@wsu.edu::0d87d33a-d6aa-4476-b041-d2832dd3636a" providerId="AD" clId="Web-{B8DC5716-FDE9-4399-AA74-DDB29B8F1729}" dt="2021-04-23T07:02:18.349" v="64" actId="20577"/>
          <ac:spMkLst>
            <pc:docMk/>
            <pc:sldMk cId="661881881" sldId="272"/>
            <ac:spMk id="3" creationId="{F9180E9D-37A0-49A4-8E2F-63B66399EEF1}"/>
          </ac:spMkLst>
        </pc:spChg>
      </pc:sldChg>
      <pc:sldChg chg="modSp add ord replId">
        <pc:chgData name="Liu, Jianqiao" userId="S::jianqiao.liu@wsu.edu::0d87d33a-d6aa-4476-b041-d2832dd3636a" providerId="AD" clId="Web-{B8DC5716-FDE9-4399-AA74-DDB29B8F1729}" dt="2021-04-23T06:52:13.917" v="52" actId="20577"/>
        <pc:sldMkLst>
          <pc:docMk/>
          <pc:sldMk cId="4191622034" sldId="273"/>
        </pc:sldMkLst>
        <pc:spChg chg="mod">
          <ac:chgData name="Liu, Jianqiao" userId="S::jianqiao.liu@wsu.edu::0d87d33a-d6aa-4476-b041-d2832dd3636a" providerId="AD" clId="Web-{B8DC5716-FDE9-4399-AA74-DDB29B8F1729}" dt="2021-04-23T06:52:13.917" v="52" actId="20577"/>
          <ac:spMkLst>
            <pc:docMk/>
            <pc:sldMk cId="4191622034" sldId="273"/>
            <ac:spMk id="2" creationId="{0AAAFB81-D3FA-41D3-B7C1-1D7A8307B7D1}"/>
          </ac:spMkLst>
        </pc:spChg>
        <pc:spChg chg="mod">
          <ac:chgData name="Liu, Jianqiao" userId="S::jianqiao.liu@wsu.edu::0d87d33a-d6aa-4476-b041-d2832dd3636a" providerId="AD" clId="Web-{B8DC5716-FDE9-4399-AA74-DDB29B8F1729}" dt="2021-04-23T06:52:05.073" v="50" actId="20577"/>
          <ac:spMkLst>
            <pc:docMk/>
            <pc:sldMk cId="4191622034" sldId="273"/>
            <ac:spMk id="3" creationId="{F9180E9D-37A0-49A4-8E2F-63B66399EEF1}"/>
          </ac:spMkLst>
        </pc:spChg>
      </pc:sldChg>
    </pc:docChg>
  </pc:docChgLst>
  <pc:docChgLst>
    <pc:chgData name="Ruan, Jinyang" userId="S::jinyang.ruan@wsu.edu::fa56ae0f-f485-481d-9cee-1311c6f72b68" providerId="AD" clId="Web-{83ECD8D9-7557-4BEC-BEA3-D7787EE6ECD8}"/>
    <pc:docChg chg="modSld">
      <pc:chgData name="Ruan, Jinyang" userId="S::jinyang.ruan@wsu.edu::fa56ae0f-f485-481d-9cee-1311c6f72b68" providerId="AD" clId="Web-{83ECD8D9-7557-4BEC-BEA3-D7787EE6ECD8}" dt="2021-04-23T01:27:16.958" v="17" actId="20577"/>
      <pc:docMkLst>
        <pc:docMk/>
      </pc:docMkLst>
      <pc:sldChg chg="modSp">
        <pc:chgData name="Ruan, Jinyang" userId="S::jinyang.ruan@wsu.edu::fa56ae0f-f485-481d-9cee-1311c6f72b68" providerId="AD" clId="Web-{83ECD8D9-7557-4BEC-BEA3-D7787EE6ECD8}" dt="2021-04-23T01:27:16.958" v="17" actId="20577"/>
        <pc:sldMkLst>
          <pc:docMk/>
          <pc:sldMk cId="1151238856" sldId="260"/>
        </pc:sldMkLst>
        <pc:spChg chg="mod">
          <ac:chgData name="Ruan, Jinyang" userId="S::jinyang.ruan@wsu.edu::fa56ae0f-f485-481d-9cee-1311c6f72b68" providerId="AD" clId="Web-{83ECD8D9-7557-4BEC-BEA3-D7787EE6ECD8}" dt="2021-04-23T01:27:16.958" v="17" actId="20577"/>
          <ac:spMkLst>
            <pc:docMk/>
            <pc:sldMk cId="1151238856" sldId="260"/>
            <ac:spMk id="3" creationId="{F9180E9D-37A0-49A4-8E2F-63B66399EEF1}"/>
          </ac:spMkLst>
        </pc:spChg>
      </pc:sldChg>
    </pc:docChg>
  </pc:docChgLst>
  <pc:docChgLst>
    <pc:chgData name="Jianqiao Liu" userId="0d87d33a-d6aa-4476-b041-d2832dd3636a" providerId="ADAL" clId="{C55B0759-006D-4693-9E38-03D1CAB837E8}"/>
    <pc:docChg chg="undo custSel addSld delSld modSld sldOrd">
      <pc:chgData name="Jianqiao Liu" userId="0d87d33a-d6aa-4476-b041-d2832dd3636a" providerId="ADAL" clId="{C55B0759-006D-4693-9E38-03D1CAB837E8}" dt="2021-04-23T06:34:45.802" v="1129" actId="2696"/>
      <pc:docMkLst>
        <pc:docMk/>
      </pc:docMkLst>
      <pc:sldChg chg="modSp mod">
        <pc:chgData name="Jianqiao Liu" userId="0d87d33a-d6aa-4476-b041-d2832dd3636a" providerId="ADAL" clId="{C55B0759-006D-4693-9E38-03D1CAB837E8}" dt="2021-04-22T06:55:09.209" v="901" actId="1076"/>
        <pc:sldMkLst>
          <pc:docMk/>
          <pc:sldMk cId="109857222" sldId="256"/>
        </pc:sldMkLst>
        <pc:spChg chg="mod">
          <ac:chgData name="Jianqiao Liu" userId="0d87d33a-d6aa-4476-b041-d2832dd3636a" providerId="ADAL" clId="{C55B0759-006D-4693-9E38-03D1CAB837E8}" dt="2021-04-22T06:55:09.209" v="901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ianqiao Liu" userId="0d87d33a-d6aa-4476-b041-d2832dd3636a" providerId="ADAL" clId="{C55B0759-006D-4693-9E38-03D1CAB837E8}" dt="2021-04-22T06:54:53.125" v="896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">
        <pc:chgData name="Jianqiao Liu" userId="0d87d33a-d6aa-4476-b041-d2832dd3636a" providerId="ADAL" clId="{C55B0759-006D-4693-9E38-03D1CAB837E8}" dt="2021-04-23T04:33:56.483" v="986" actId="21"/>
        <pc:sldMkLst>
          <pc:docMk/>
          <pc:sldMk cId="2706426016" sldId="257"/>
        </pc:sldMkLst>
        <pc:spChg chg="mod">
          <ac:chgData name="Jianqiao Liu" userId="0d87d33a-d6aa-4476-b041-d2832dd3636a" providerId="ADAL" clId="{C55B0759-006D-4693-9E38-03D1CAB837E8}" dt="2021-04-22T06:37:58.929" v="796" actId="20577"/>
          <ac:spMkLst>
            <pc:docMk/>
            <pc:sldMk cId="2706426016" sldId="257"/>
            <ac:spMk id="3" creationId="{F9180E9D-37A0-49A4-8E2F-63B66399EEF1}"/>
          </ac:spMkLst>
        </pc:spChg>
        <pc:spChg chg="add del mod">
          <ac:chgData name="Jianqiao Liu" userId="0d87d33a-d6aa-4476-b041-d2832dd3636a" providerId="ADAL" clId="{C55B0759-006D-4693-9E38-03D1CAB837E8}" dt="2021-04-21T10:14:54.881" v="205" actId="478"/>
          <ac:spMkLst>
            <pc:docMk/>
            <pc:sldMk cId="2706426016" sldId="257"/>
            <ac:spMk id="4" creationId="{E7260519-2CC9-4F1A-89F4-142679FEBCA3}"/>
          </ac:spMkLst>
        </pc:spChg>
        <pc:spChg chg="add del mod">
          <ac:chgData name="Jianqiao Liu" userId="0d87d33a-d6aa-4476-b041-d2832dd3636a" providerId="ADAL" clId="{C55B0759-006D-4693-9E38-03D1CAB837E8}" dt="2021-04-22T04:41:25.483" v="301" actId="478"/>
          <ac:spMkLst>
            <pc:docMk/>
            <pc:sldMk cId="2706426016" sldId="257"/>
            <ac:spMk id="4" creationId="{E7E547E7-6C75-45C4-8082-E1A94A90A224}"/>
          </ac:spMkLst>
        </pc:spChg>
        <pc:spChg chg="add mod">
          <ac:chgData name="Jianqiao Liu" userId="0d87d33a-d6aa-4476-b041-d2832dd3636a" providerId="ADAL" clId="{C55B0759-006D-4693-9E38-03D1CAB837E8}" dt="2021-04-22T05:13:53.423" v="363" actId="164"/>
          <ac:spMkLst>
            <pc:docMk/>
            <pc:sldMk cId="2706426016" sldId="257"/>
            <ac:spMk id="5" creationId="{D79D1958-89C2-4600-A02C-F5B980E3CC29}"/>
          </ac:spMkLst>
        </pc:spChg>
        <pc:spChg chg="del">
          <ac:chgData name="Jianqiao Liu" userId="0d87d33a-d6aa-4476-b041-d2832dd3636a" providerId="ADAL" clId="{C55B0759-006D-4693-9E38-03D1CAB837E8}" dt="2021-04-21T10:12:51.597" v="161" actId="26606"/>
          <ac:spMkLst>
            <pc:docMk/>
            <pc:sldMk cId="2706426016" sldId="257"/>
            <ac:spMk id="13" creationId="{2B566528-1B12-4246-9431-5C2D7D081168}"/>
          </ac:spMkLst>
        </pc:spChg>
        <pc:spChg chg="del">
          <ac:chgData name="Jianqiao Liu" userId="0d87d33a-d6aa-4476-b041-d2832dd3636a" providerId="ADAL" clId="{C55B0759-006D-4693-9E38-03D1CAB837E8}" dt="2021-04-21T10:12:51.597" v="161" actId="26606"/>
          <ac:spMkLst>
            <pc:docMk/>
            <pc:sldMk cId="2706426016" sldId="257"/>
            <ac:spMk id="15" creationId="{2E80C965-DB6D-4F81-9E9E-B027384D0BD6}"/>
          </ac:spMkLst>
        </pc:spChg>
        <pc:spChg chg="add mod">
          <ac:chgData name="Jianqiao Liu" userId="0d87d33a-d6aa-4476-b041-d2832dd3636a" providerId="ADAL" clId="{C55B0759-006D-4693-9E38-03D1CAB837E8}" dt="2021-04-22T05:14:10.169" v="367" actId="164"/>
          <ac:spMkLst>
            <pc:docMk/>
            <pc:sldMk cId="2706426016" sldId="257"/>
            <ac:spMk id="15" creationId="{F05427A0-879B-456D-A10F-6024222B5592}"/>
          </ac:spMkLst>
        </pc:spChg>
        <pc:spChg chg="add del mod">
          <ac:chgData name="Jianqiao Liu" userId="0d87d33a-d6aa-4476-b041-d2832dd3636a" providerId="ADAL" clId="{C55B0759-006D-4693-9E38-03D1CAB837E8}" dt="2021-04-23T04:33:56.483" v="986" actId="21"/>
          <ac:spMkLst>
            <pc:docMk/>
            <pc:sldMk cId="2706426016" sldId="257"/>
            <ac:spMk id="17" creationId="{E136B205-3253-4654-8751-9CDB70BEDFBA}"/>
          </ac:spMkLst>
        </pc:spChg>
        <pc:spChg chg="del">
          <ac:chgData name="Jianqiao Liu" userId="0d87d33a-d6aa-4476-b041-d2832dd3636a" providerId="ADAL" clId="{C55B0759-006D-4693-9E38-03D1CAB837E8}" dt="2021-04-21T10:12:51.597" v="161" actId="26606"/>
          <ac:spMkLst>
            <pc:docMk/>
            <pc:sldMk cId="2706426016" sldId="257"/>
            <ac:spMk id="19" creationId="{A580F890-B085-4E95-96AA-55AEBEC5CE6E}"/>
          </ac:spMkLst>
        </pc:spChg>
        <pc:spChg chg="del">
          <ac:chgData name="Jianqiao Liu" userId="0d87d33a-d6aa-4476-b041-d2832dd3636a" providerId="ADAL" clId="{C55B0759-006D-4693-9E38-03D1CAB837E8}" dt="2021-04-21T10:12:51.597" v="161" actId="26606"/>
          <ac:spMkLst>
            <pc:docMk/>
            <pc:sldMk cId="2706426016" sldId="257"/>
            <ac:spMk id="20" creationId="{D3F51FEB-38FB-4F6C-9F7B-2F2AFAB65463}"/>
          </ac:spMkLst>
        </pc:spChg>
        <pc:spChg chg="del">
          <ac:chgData name="Jianqiao Liu" userId="0d87d33a-d6aa-4476-b041-d2832dd3636a" providerId="ADAL" clId="{C55B0759-006D-4693-9E38-03D1CAB837E8}" dt="2021-04-21T10:12:51.597" v="161" actId="26606"/>
          <ac:spMkLst>
            <pc:docMk/>
            <pc:sldMk cId="2706426016" sldId="257"/>
            <ac:spMk id="21" creationId="{1E547BA6-BAE0-43BB-A7CA-60F69CE252F0}"/>
          </ac:spMkLst>
        </pc:spChg>
        <pc:spChg chg="add">
          <ac:chgData name="Jianqiao Liu" userId="0d87d33a-d6aa-4476-b041-d2832dd3636a" providerId="ADAL" clId="{C55B0759-006D-4693-9E38-03D1CAB837E8}" dt="2021-04-21T10:12:51.597" v="161" actId="26606"/>
          <ac:spMkLst>
            <pc:docMk/>
            <pc:sldMk cId="2706426016" sldId="257"/>
            <ac:spMk id="30" creationId="{2B566528-1B12-4246-9431-5C2D7D081168}"/>
          </ac:spMkLst>
        </pc:spChg>
        <pc:grpChg chg="add mod">
          <ac:chgData name="Jianqiao Liu" userId="0d87d33a-d6aa-4476-b041-d2832dd3636a" providerId="ADAL" clId="{C55B0759-006D-4693-9E38-03D1CAB837E8}" dt="2021-04-23T04:33:40.540" v="982" actId="1076"/>
          <ac:grpSpMkLst>
            <pc:docMk/>
            <pc:sldMk cId="2706426016" sldId="257"/>
            <ac:grpSpMk id="7" creationId="{87C408B2-E0E6-4736-9674-A9A403270E10}"/>
          </ac:grpSpMkLst>
        </pc:grpChg>
        <pc:grpChg chg="add mod">
          <ac:chgData name="Jianqiao Liu" userId="0d87d33a-d6aa-4476-b041-d2832dd3636a" providerId="ADAL" clId="{C55B0759-006D-4693-9E38-03D1CAB837E8}" dt="2021-04-23T04:33:40.540" v="982" actId="1076"/>
          <ac:grpSpMkLst>
            <pc:docMk/>
            <pc:sldMk cId="2706426016" sldId="257"/>
            <ac:grpSpMk id="8" creationId="{F8ABC2E2-4BC2-4A0B-AC51-112C2595223B}"/>
          </ac:grpSpMkLst>
        </pc:grpChg>
        <pc:grpChg chg="add">
          <ac:chgData name="Jianqiao Liu" userId="0d87d33a-d6aa-4476-b041-d2832dd3636a" providerId="ADAL" clId="{C55B0759-006D-4693-9E38-03D1CAB837E8}" dt="2021-04-21T10:12:51.597" v="161" actId="26606"/>
          <ac:grpSpMkLst>
            <pc:docMk/>
            <pc:sldMk cId="2706426016" sldId="257"/>
            <ac:grpSpMk id="32" creationId="{5995D10D-E9C9-47DB-AE7E-801FEF38F5C9}"/>
          </ac:grpSpMkLst>
        </pc:grpChg>
        <pc:grpChg chg="add">
          <ac:chgData name="Jianqiao Liu" userId="0d87d33a-d6aa-4476-b041-d2832dd3636a" providerId="ADAL" clId="{C55B0759-006D-4693-9E38-03D1CAB837E8}" dt="2021-04-21T10:12:51.597" v="161" actId="26606"/>
          <ac:grpSpMkLst>
            <pc:docMk/>
            <pc:sldMk cId="2706426016" sldId="257"/>
            <ac:grpSpMk id="36" creationId="{828A5161-06F1-46CF-8AD7-844680A59E13}"/>
          </ac:grpSpMkLst>
        </pc:grpChg>
        <pc:picChg chg="add mod">
          <ac:chgData name="Jianqiao Liu" userId="0d87d33a-d6aa-4476-b041-d2832dd3636a" providerId="ADAL" clId="{C55B0759-006D-4693-9E38-03D1CAB837E8}" dt="2021-04-22T05:14:10.169" v="367" actId="164"/>
          <ac:picMkLst>
            <pc:docMk/>
            <pc:sldMk cId="2706426016" sldId="257"/>
            <ac:picMk id="6" creationId="{10CA4952-2383-4052-92C5-BC48622F94C7}"/>
          </ac:picMkLst>
        </pc:picChg>
        <pc:picChg chg="add mod">
          <ac:chgData name="Jianqiao Liu" userId="0d87d33a-d6aa-4476-b041-d2832dd3636a" providerId="ADAL" clId="{C55B0759-006D-4693-9E38-03D1CAB837E8}" dt="2021-04-22T05:13:53.423" v="363" actId="164"/>
          <ac:picMkLst>
            <pc:docMk/>
            <pc:sldMk cId="2706426016" sldId="257"/>
            <ac:picMk id="10" creationId="{01CF10F6-45C1-4D3D-A32F-0FA09560AC6C}"/>
          </ac:picMkLst>
        </pc:picChg>
        <pc:picChg chg="del mod ord">
          <ac:chgData name="Jianqiao Liu" userId="0d87d33a-d6aa-4476-b041-d2832dd3636a" providerId="ADAL" clId="{C55B0759-006D-4693-9E38-03D1CAB837E8}" dt="2021-04-21T10:16:14.257" v="226" actId="478"/>
          <ac:picMkLst>
            <pc:docMk/>
            <pc:sldMk cId="2706426016" sldId="257"/>
            <ac:picMk id="25" creationId="{B343B96B-F3E5-4527-AB94-05DC5B9CB084}"/>
          </ac:picMkLst>
        </pc:picChg>
      </pc:sldChg>
      <pc:sldChg chg="new del">
        <pc:chgData name="Jianqiao Liu" userId="0d87d33a-d6aa-4476-b041-d2832dd3636a" providerId="ADAL" clId="{C55B0759-006D-4693-9E38-03D1CAB837E8}" dt="2021-04-21T09:56:04.351" v="2" actId="680"/>
        <pc:sldMkLst>
          <pc:docMk/>
          <pc:sldMk cId="752763936" sldId="258"/>
        </pc:sldMkLst>
      </pc:sldChg>
      <pc:sldChg chg="addSp delSp modSp add mod ord addAnim delAnim">
        <pc:chgData name="Jianqiao Liu" userId="0d87d33a-d6aa-4476-b041-d2832dd3636a" providerId="ADAL" clId="{C55B0759-006D-4693-9E38-03D1CAB837E8}" dt="2021-04-23T04:53:05.267" v="1121" actId="113"/>
        <pc:sldMkLst>
          <pc:docMk/>
          <pc:sldMk cId="2189924448" sldId="258"/>
        </pc:sldMkLst>
        <pc:spChg chg="mod">
          <ac:chgData name="Jianqiao Liu" userId="0d87d33a-d6aa-4476-b041-d2832dd3636a" providerId="ADAL" clId="{C55B0759-006D-4693-9E38-03D1CAB837E8}" dt="2021-04-23T04:53:05.267" v="1121" actId="113"/>
          <ac:spMkLst>
            <pc:docMk/>
            <pc:sldMk cId="2189924448" sldId="258"/>
            <ac:spMk id="2" creationId="{0AAAFB81-D3FA-41D3-B7C1-1D7A8307B7D1}"/>
          </ac:spMkLst>
        </pc:spChg>
        <pc:spChg chg="mod">
          <ac:chgData name="Jianqiao Liu" userId="0d87d33a-d6aa-4476-b041-d2832dd3636a" providerId="ADAL" clId="{C55B0759-006D-4693-9E38-03D1CAB837E8}" dt="2021-04-22T06:43:52.511" v="871" actId="20577"/>
          <ac:spMkLst>
            <pc:docMk/>
            <pc:sldMk cId="2189924448" sldId="258"/>
            <ac:spMk id="3" creationId="{F9180E9D-37A0-49A4-8E2F-63B66399EEF1}"/>
          </ac:spMkLst>
        </pc:spChg>
        <pc:spChg chg="add del">
          <ac:chgData name="Jianqiao Liu" userId="0d87d33a-d6aa-4476-b041-d2832dd3636a" providerId="ADAL" clId="{C55B0759-006D-4693-9E38-03D1CAB837E8}" dt="2021-04-21T10:04:36.480" v="74" actId="26606"/>
          <ac:spMkLst>
            <pc:docMk/>
            <pc:sldMk cId="2189924448" sldId="258"/>
            <ac:spMk id="13" creationId="{2B566528-1B12-4246-9431-5C2D7D081168}"/>
          </ac:spMkLst>
        </pc:spChg>
        <pc:spChg chg="add mod">
          <ac:chgData name="Jianqiao Liu" userId="0d87d33a-d6aa-4476-b041-d2832dd3636a" providerId="ADAL" clId="{C55B0759-006D-4693-9E38-03D1CAB837E8}" dt="2021-04-22T05:14:19.058" v="370" actId="164"/>
          <ac:spMkLst>
            <pc:docMk/>
            <pc:sldMk cId="2189924448" sldId="258"/>
            <ac:spMk id="13" creationId="{983BE4A2-49AE-415C-BAD0-C7E2B10F6040}"/>
          </ac:spMkLst>
        </pc:spChg>
        <pc:spChg chg="add del">
          <ac:chgData name="Jianqiao Liu" userId="0d87d33a-d6aa-4476-b041-d2832dd3636a" providerId="ADAL" clId="{C55B0759-006D-4693-9E38-03D1CAB837E8}" dt="2021-04-21T10:04:36.480" v="74" actId="26606"/>
          <ac:spMkLst>
            <pc:docMk/>
            <pc:sldMk cId="2189924448" sldId="258"/>
            <ac:spMk id="15" creationId="{2E80C965-DB6D-4F81-9E9E-B027384D0BD6}"/>
          </ac:spMkLst>
        </pc:spChg>
        <pc:spChg chg="add mod">
          <ac:chgData name="Jianqiao Liu" userId="0d87d33a-d6aa-4476-b041-d2832dd3636a" providerId="ADAL" clId="{C55B0759-006D-4693-9E38-03D1CAB837E8}" dt="2021-04-23T04:36:29.622" v="1012" actId="1076"/>
          <ac:spMkLst>
            <pc:docMk/>
            <pc:sldMk cId="2189924448" sldId="258"/>
            <ac:spMk id="15" creationId="{8A53DFC5-4018-4D2F-8792-7C26C29682AB}"/>
          </ac:spMkLst>
        </pc:spChg>
        <pc:spChg chg="add del">
          <ac:chgData name="Jianqiao Liu" userId="0d87d33a-d6aa-4476-b041-d2832dd3636a" providerId="ADAL" clId="{C55B0759-006D-4693-9E38-03D1CAB837E8}" dt="2021-04-21T10:04:36.480" v="74" actId="26606"/>
          <ac:spMkLst>
            <pc:docMk/>
            <pc:sldMk cId="2189924448" sldId="258"/>
            <ac:spMk id="19" creationId="{A580F890-B085-4E95-96AA-55AEBEC5CE6E}"/>
          </ac:spMkLst>
        </pc:spChg>
        <pc:spChg chg="add del">
          <ac:chgData name="Jianqiao Liu" userId="0d87d33a-d6aa-4476-b041-d2832dd3636a" providerId="ADAL" clId="{C55B0759-006D-4693-9E38-03D1CAB837E8}" dt="2021-04-21T10:04:36.480" v="74" actId="26606"/>
          <ac:spMkLst>
            <pc:docMk/>
            <pc:sldMk cId="2189924448" sldId="258"/>
            <ac:spMk id="20" creationId="{D3F51FEB-38FB-4F6C-9F7B-2F2AFAB65463}"/>
          </ac:spMkLst>
        </pc:spChg>
        <pc:spChg chg="add del">
          <ac:chgData name="Jianqiao Liu" userId="0d87d33a-d6aa-4476-b041-d2832dd3636a" providerId="ADAL" clId="{C55B0759-006D-4693-9E38-03D1CAB837E8}" dt="2021-04-21T10:04:36.480" v="74" actId="26606"/>
          <ac:spMkLst>
            <pc:docMk/>
            <pc:sldMk cId="2189924448" sldId="258"/>
            <ac:spMk id="21" creationId="{1E547BA6-BAE0-43BB-A7CA-60F69CE252F0}"/>
          </ac:spMkLst>
        </pc:spChg>
        <pc:spChg chg="add del">
          <ac:chgData name="Jianqiao Liu" userId="0d87d33a-d6aa-4476-b041-d2832dd3636a" providerId="ADAL" clId="{C55B0759-006D-4693-9E38-03D1CAB837E8}" dt="2021-04-21T10:04:19.941" v="64" actId="26606"/>
          <ac:spMkLst>
            <pc:docMk/>
            <pc:sldMk cId="2189924448" sldId="258"/>
            <ac:spMk id="26" creationId="{2B566528-1B12-4246-9431-5C2D7D081168}"/>
          </ac:spMkLst>
        </pc:spChg>
        <pc:spChg chg="add del">
          <ac:chgData name="Jianqiao Liu" userId="0d87d33a-d6aa-4476-b041-d2832dd3636a" providerId="ADAL" clId="{C55B0759-006D-4693-9E38-03D1CAB837E8}" dt="2021-04-21T10:04:27.996" v="66" actId="26606"/>
          <ac:spMkLst>
            <pc:docMk/>
            <pc:sldMk cId="2189924448" sldId="258"/>
            <ac:spMk id="36" creationId="{823AC064-BC96-4F32-8AE1-B2FD38754823}"/>
          </ac:spMkLst>
        </pc:spChg>
        <pc:spChg chg="add del">
          <ac:chgData name="Jianqiao Liu" userId="0d87d33a-d6aa-4476-b041-d2832dd3636a" providerId="ADAL" clId="{C55B0759-006D-4693-9E38-03D1CAB837E8}" dt="2021-04-21T10:04:32.897" v="71" actId="26606"/>
          <ac:spMkLst>
            <pc:docMk/>
            <pc:sldMk cId="2189924448" sldId="258"/>
            <ac:spMk id="43" creationId="{D1520B01-A2E4-41C2-8A8F-7683F250890E}"/>
          </ac:spMkLst>
        </pc:spChg>
        <pc:spChg chg="add del">
          <ac:chgData name="Jianqiao Liu" userId="0d87d33a-d6aa-4476-b041-d2832dd3636a" providerId="ADAL" clId="{C55B0759-006D-4693-9E38-03D1CAB837E8}" dt="2021-04-21T10:04:36.476" v="73" actId="26606"/>
          <ac:spMkLst>
            <pc:docMk/>
            <pc:sldMk cId="2189924448" sldId="258"/>
            <ac:spMk id="50" creationId="{AE47195D-EC06-4298-8805-0F0D65997676}"/>
          </ac:spMkLst>
        </pc:spChg>
        <pc:spChg chg="add del">
          <ac:chgData name="Jianqiao Liu" userId="0d87d33a-d6aa-4476-b041-d2832dd3636a" providerId="ADAL" clId="{C55B0759-006D-4693-9E38-03D1CAB837E8}" dt="2021-04-21T10:04:36.476" v="73" actId="26606"/>
          <ac:spMkLst>
            <pc:docMk/>
            <pc:sldMk cId="2189924448" sldId="258"/>
            <ac:spMk id="51" creationId="{99413ED5-9ED4-4772-BCE4-2BCAE6B12E35}"/>
          </ac:spMkLst>
        </pc:spChg>
        <pc:spChg chg="add del">
          <ac:chgData name="Jianqiao Liu" userId="0d87d33a-d6aa-4476-b041-d2832dd3636a" providerId="ADAL" clId="{C55B0759-006D-4693-9E38-03D1CAB837E8}" dt="2021-04-21T10:04:36.476" v="73" actId="26606"/>
          <ac:spMkLst>
            <pc:docMk/>
            <pc:sldMk cId="2189924448" sldId="258"/>
            <ac:spMk id="52" creationId="{04357C93-F0CB-4A1C-8F77-4E9063789819}"/>
          </ac:spMkLst>
        </pc:spChg>
        <pc:spChg chg="add del">
          <ac:chgData name="Jianqiao Liu" userId="0d87d33a-d6aa-4476-b041-d2832dd3636a" providerId="ADAL" clId="{C55B0759-006D-4693-9E38-03D1CAB837E8}" dt="2021-04-21T10:04:36.476" v="73" actId="26606"/>
          <ac:spMkLst>
            <pc:docMk/>
            <pc:sldMk cId="2189924448" sldId="258"/>
            <ac:spMk id="53" creationId="{90F533E9-6690-41A8-A372-4C6C622D028D}"/>
          </ac:spMkLst>
        </pc:spChg>
        <pc:spChg chg="add del">
          <ac:chgData name="Jianqiao Liu" userId="0d87d33a-d6aa-4476-b041-d2832dd3636a" providerId="ADAL" clId="{C55B0759-006D-4693-9E38-03D1CAB837E8}" dt="2021-04-21T10:04:53.476" v="82" actId="26606"/>
          <ac:spMkLst>
            <pc:docMk/>
            <pc:sldMk cId="2189924448" sldId="258"/>
            <ac:spMk id="55" creationId="{2B566528-1B12-4246-9431-5C2D7D081168}"/>
          </ac:spMkLst>
        </pc:spChg>
        <pc:spChg chg="add del">
          <ac:chgData name="Jianqiao Liu" userId="0d87d33a-d6aa-4476-b041-d2832dd3636a" providerId="ADAL" clId="{C55B0759-006D-4693-9E38-03D1CAB837E8}" dt="2021-04-21T10:04:48.072" v="77" actId="26606"/>
          <ac:spMkLst>
            <pc:docMk/>
            <pc:sldMk cId="2189924448" sldId="258"/>
            <ac:spMk id="62" creationId="{2B566528-1B12-4246-9431-5C2D7D081168}"/>
          </ac:spMkLst>
        </pc:spChg>
        <pc:spChg chg="add del">
          <ac:chgData name="Jianqiao Liu" userId="0d87d33a-d6aa-4476-b041-d2832dd3636a" providerId="ADAL" clId="{C55B0759-006D-4693-9E38-03D1CAB837E8}" dt="2021-04-21T10:04:53.471" v="81" actId="26606"/>
          <ac:spMkLst>
            <pc:docMk/>
            <pc:sldMk cId="2189924448" sldId="258"/>
            <ac:spMk id="66" creationId="{78893BE4-C9D6-45EC-81E2-1B3C96C3CC84}"/>
          </ac:spMkLst>
        </pc:spChg>
        <pc:spChg chg="add del">
          <ac:chgData name="Jianqiao Liu" userId="0d87d33a-d6aa-4476-b041-d2832dd3636a" providerId="ADAL" clId="{C55B0759-006D-4693-9E38-03D1CAB837E8}" dt="2021-04-21T10:04:53.471" v="81" actId="26606"/>
          <ac:spMkLst>
            <pc:docMk/>
            <pc:sldMk cId="2189924448" sldId="258"/>
            <ac:spMk id="70" creationId="{190DDC90-6406-4FB1-9AB3-906EB2C407FA}"/>
          </ac:spMkLst>
        </pc:spChg>
        <pc:spChg chg="add del">
          <ac:chgData name="Jianqiao Liu" userId="0d87d33a-d6aa-4476-b041-d2832dd3636a" providerId="ADAL" clId="{C55B0759-006D-4693-9E38-03D1CAB837E8}" dt="2021-04-21T10:04:51.614" v="79" actId="26606"/>
          <ac:spMkLst>
            <pc:docMk/>
            <pc:sldMk cId="2189924448" sldId="258"/>
            <ac:spMk id="73" creationId="{2D1E0961-B1A5-4EE5-8269-4E32AD166959}"/>
          </ac:spMkLst>
        </pc:spChg>
        <pc:spChg chg="add del">
          <ac:chgData name="Jianqiao Liu" userId="0d87d33a-d6aa-4476-b041-d2832dd3636a" providerId="ADAL" clId="{C55B0759-006D-4693-9E38-03D1CAB837E8}" dt="2021-04-21T10:04:51.614" v="79" actId="26606"/>
          <ac:spMkLst>
            <pc:docMk/>
            <pc:sldMk cId="2189924448" sldId="258"/>
            <ac:spMk id="75" creationId="{FDEE2690-8D8B-48A6-B5EA-F1D111FA231E}"/>
          </ac:spMkLst>
        </pc:spChg>
        <pc:spChg chg="add del">
          <ac:chgData name="Jianqiao Liu" userId="0d87d33a-d6aa-4476-b041-d2832dd3636a" providerId="ADAL" clId="{C55B0759-006D-4693-9E38-03D1CAB837E8}" dt="2021-04-21T10:04:51.614" v="79" actId="26606"/>
          <ac:spMkLst>
            <pc:docMk/>
            <pc:sldMk cId="2189924448" sldId="258"/>
            <ac:spMk id="76" creationId="{51D1E9AA-E8CA-4ECD-AB1B-3BFA82FE13DC}"/>
          </ac:spMkLst>
        </pc:spChg>
        <pc:spChg chg="add del">
          <ac:chgData name="Jianqiao Liu" userId="0d87d33a-d6aa-4476-b041-d2832dd3636a" providerId="ADAL" clId="{C55B0759-006D-4693-9E38-03D1CAB837E8}" dt="2021-04-21T10:04:51.614" v="79" actId="26606"/>
          <ac:spMkLst>
            <pc:docMk/>
            <pc:sldMk cId="2189924448" sldId="258"/>
            <ac:spMk id="77" creationId="{CF9694D5-D13A-476F-B1A8-BC83A0A7BC39}"/>
          </ac:spMkLst>
        </pc:spChg>
        <pc:spChg chg="add del">
          <ac:chgData name="Jianqiao Liu" userId="0d87d33a-d6aa-4476-b041-d2832dd3636a" providerId="ADAL" clId="{C55B0759-006D-4693-9E38-03D1CAB837E8}" dt="2021-04-21T10:04:51.614" v="79" actId="26606"/>
          <ac:spMkLst>
            <pc:docMk/>
            <pc:sldMk cId="2189924448" sldId="258"/>
            <ac:spMk id="78" creationId="{190DDC90-6406-4FB1-9AB3-906EB2C407FA}"/>
          </ac:spMkLst>
        </pc:spChg>
        <pc:spChg chg="add del">
          <ac:chgData name="Jianqiao Liu" userId="0d87d33a-d6aa-4476-b041-d2832dd3636a" providerId="ADAL" clId="{C55B0759-006D-4693-9E38-03D1CAB837E8}" dt="2021-04-21T10:04:53.471" v="81" actId="26606"/>
          <ac:spMkLst>
            <pc:docMk/>
            <pc:sldMk cId="2189924448" sldId="258"/>
            <ac:spMk id="80" creationId="{41084F1A-6D92-491A-B791-647B14370CCC}"/>
          </ac:spMkLst>
        </pc:spChg>
        <pc:spChg chg="add del">
          <ac:chgData name="Jianqiao Liu" userId="0d87d33a-d6aa-4476-b041-d2832dd3636a" providerId="ADAL" clId="{C55B0759-006D-4693-9E38-03D1CAB837E8}" dt="2021-04-21T10:04:53.471" v="81" actId="26606"/>
          <ac:spMkLst>
            <pc:docMk/>
            <pc:sldMk cId="2189924448" sldId="258"/>
            <ac:spMk id="81" creationId="{AE845C08-57A6-4570-B560-74917A062F4A}"/>
          </ac:spMkLst>
        </pc:spChg>
        <pc:spChg chg="add del">
          <ac:chgData name="Jianqiao Liu" userId="0d87d33a-d6aa-4476-b041-d2832dd3636a" providerId="ADAL" clId="{C55B0759-006D-4693-9E38-03D1CAB837E8}" dt="2021-04-21T10:04:53.471" v="81" actId="26606"/>
          <ac:spMkLst>
            <pc:docMk/>
            <pc:sldMk cId="2189924448" sldId="258"/>
            <ac:spMk id="82" creationId="{51D1E9AA-E8CA-4ECD-AB1B-3BFA82FE13DC}"/>
          </ac:spMkLst>
        </pc:spChg>
        <pc:spChg chg="add del">
          <ac:chgData name="Jianqiao Liu" userId="0d87d33a-d6aa-4476-b041-d2832dd3636a" providerId="ADAL" clId="{C55B0759-006D-4693-9E38-03D1CAB837E8}" dt="2021-04-21T10:13:33.295" v="193" actId="26606"/>
          <ac:spMkLst>
            <pc:docMk/>
            <pc:sldMk cId="2189924448" sldId="258"/>
            <ac:spMk id="86" creationId="{2B566528-1B12-4246-9431-5C2D7D081168}"/>
          </ac:spMkLst>
        </pc:spChg>
        <pc:spChg chg="add del">
          <ac:chgData name="Jianqiao Liu" userId="0d87d33a-d6aa-4476-b041-d2832dd3636a" providerId="ADAL" clId="{C55B0759-006D-4693-9E38-03D1CAB837E8}" dt="2021-04-21T10:13:05.113" v="163" actId="26606"/>
          <ac:spMkLst>
            <pc:docMk/>
            <pc:sldMk cId="2189924448" sldId="258"/>
            <ac:spMk id="95" creationId="{2151139A-886F-4B97-8815-729AD3831BBD}"/>
          </ac:spMkLst>
        </pc:spChg>
        <pc:spChg chg="add del">
          <ac:chgData name="Jianqiao Liu" userId="0d87d33a-d6aa-4476-b041-d2832dd3636a" providerId="ADAL" clId="{C55B0759-006D-4693-9E38-03D1CAB837E8}" dt="2021-04-21T10:13:05.113" v="163" actId="26606"/>
          <ac:spMkLst>
            <pc:docMk/>
            <pc:sldMk cId="2189924448" sldId="258"/>
            <ac:spMk id="97" creationId="{5428AC11-BFDF-42EF-80FF-717BBF909067}"/>
          </ac:spMkLst>
        </pc:spChg>
        <pc:spChg chg="add del">
          <ac:chgData name="Jianqiao Liu" userId="0d87d33a-d6aa-4476-b041-d2832dd3636a" providerId="ADAL" clId="{C55B0759-006D-4693-9E38-03D1CAB837E8}" dt="2021-04-21T10:13:05.113" v="163" actId="26606"/>
          <ac:spMkLst>
            <pc:docMk/>
            <pc:sldMk cId="2189924448" sldId="258"/>
            <ac:spMk id="99" creationId="{2CC56AF6-38E4-490B-8E2B-1A1037B4EDD4}"/>
          </ac:spMkLst>
        </pc:spChg>
        <pc:spChg chg="add del">
          <ac:chgData name="Jianqiao Liu" userId="0d87d33a-d6aa-4476-b041-d2832dd3636a" providerId="ADAL" clId="{C55B0759-006D-4693-9E38-03D1CAB837E8}" dt="2021-04-21T10:13:05.113" v="163" actId="26606"/>
          <ac:spMkLst>
            <pc:docMk/>
            <pc:sldMk cId="2189924448" sldId="258"/>
            <ac:spMk id="101" creationId="{2339A6F5-AD6A-4D80-8AD9-6290D13AC49F}"/>
          </ac:spMkLst>
        </pc:spChg>
        <pc:spChg chg="add del">
          <ac:chgData name="Jianqiao Liu" userId="0d87d33a-d6aa-4476-b041-d2832dd3636a" providerId="ADAL" clId="{C55B0759-006D-4693-9E38-03D1CAB837E8}" dt="2021-04-21T10:13:08.346" v="165" actId="26606"/>
          <ac:spMkLst>
            <pc:docMk/>
            <pc:sldMk cId="2189924448" sldId="258"/>
            <ac:spMk id="104" creationId="{455C8229-458B-483E-A9DE-AAAD8EEFEFA9}"/>
          </ac:spMkLst>
        </pc:spChg>
        <pc:spChg chg="add del">
          <ac:chgData name="Jianqiao Liu" userId="0d87d33a-d6aa-4476-b041-d2832dd3636a" providerId="ADAL" clId="{C55B0759-006D-4693-9E38-03D1CAB837E8}" dt="2021-04-21T10:13:08.346" v="165" actId="26606"/>
          <ac:spMkLst>
            <pc:docMk/>
            <pc:sldMk cId="2189924448" sldId="258"/>
            <ac:spMk id="106" creationId="{DD0AED3C-9941-44F2-8730-4D6DAD4E0F1D}"/>
          </ac:spMkLst>
        </pc:spChg>
        <pc:spChg chg="add del">
          <ac:chgData name="Jianqiao Liu" userId="0d87d33a-d6aa-4476-b041-d2832dd3636a" providerId="ADAL" clId="{C55B0759-006D-4693-9E38-03D1CAB837E8}" dt="2021-04-21T10:13:08.346" v="165" actId="26606"/>
          <ac:spMkLst>
            <pc:docMk/>
            <pc:sldMk cId="2189924448" sldId="258"/>
            <ac:spMk id="107" creationId="{5B7D379B-0842-4203-A23B-FABED51E1B7F}"/>
          </ac:spMkLst>
        </pc:spChg>
        <pc:spChg chg="add del">
          <ac:chgData name="Jianqiao Liu" userId="0d87d33a-d6aa-4476-b041-d2832dd3636a" providerId="ADAL" clId="{C55B0759-006D-4693-9E38-03D1CAB837E8}" dt="2021-04-21T10:13:08.346" v="165" actId="26606"/>
          <ac:spMkLst>
            <pc:docMk/>
            <pc:sldMk cId="2189924448" sldId="258"/>
            <ac:spMk id="108" creationId="{EBD1E24A-BF09-4A6C-AAD2-AE3FCA2159A8}"/>
          </ac:spMkLst>
        </pc:spChg>
        <pc:spChg chg="add del">
          <ac:chgData name="Jianqiao Liu" userId="0d87d33a-d6aa-4476-b041-d2832dd3636a" providerId="ADAL" clId="{C55B0759-006D-4693-9E38-03D1CAB837E8}" dt="2021-04-21T10:13:15.382" v="170" actId="26606"/>
          <ac:spMkLst>
            <pc:docMk/>
            <pc:sldMk cId="2189924448" sldId="258"/>
            <ac:spMk id="110" creationId="{46DC9CB0-E3E2-48A4-BB60-CEDCDC99586F}"/>
          </ac:spMkLst>
        </pc:spChg>
        <pc:spChg chg="add del">
          <ac:chgData name="Jianqiao Liu" userId="0d87d33a-d6aa-4476-b041-d2832dd3636a" providerId="ADAL" clId="{C55B0759-006D-4693-9E38-03D1CAB837E8}" dt="2021-04-21T10:13:15.382" v="170" actId="26606"/>
          <ac:spMkLst>
            <pc:docMk/>
            <pc:sldMk cId="2189924448" sldId="258"/>
            <ac:spMk id="111" creationId="{02560D01-BCEA-4E20-9876-8B133DD07654}"/>
          </ac:spMkLst>
        </pc:spChg>
        <pc:spChg chg="add del">
          <ac:chgData name="Jianqiao Liu" userId="0d87d33a-d6aa-4476-b041-d2832dd3636a" providerId="ADAL" clId="{C55B0759-006D-4693-9E38-03D1CAB837E8}" dt="2021-04-21T10:13:15.382" v="170" actId="26606"/>
          <ac:spMkLst>
            <pc:docMk/>
            <pc:sldMk cId="2189924448" sldId="258"/>
            <ac:spMk id="112" creationId="{A479E7BC-6C9F-491E-BC03-BF9E4FE36198}"/>
          </ac:spMkLst>
        </pc:spChg>
        <pc:spChg chg="add del">
          <ac:chgData name="Jianqiao Liu" userId="0d87d33a-d6aa-4476-b041-d2832dd3636a" providerId="ADAL" clId="{C55B0759-006D-4693-9E38-03D1CAB837E8}" dt="2021-04-21T10:13:15.382" v="170" actId="26606"/>
          <ac:spMkLst>
            <pc:docMk/>
            <pc:sldMk cId="2189924448" sldId="258"/>
            <ac:spMk id="113" creationId="{B4884902-83D5-4C2A-AA46-6BAAFFE91813}"/>
          </ac:spMkLst>
        </pc:spChg>
        <pc:spChg chg="add del">
          <ac:chgData name="Jianqiao Liu" userId="0d87d33a-d6aa-4476-b041-d2832dd3636a" providerId="ADAL" clId="{C55B0759-006D-4693-9E38-03D1CAB837E8}" dt="2021-04-21T10:13:18.983" v="172" actId="26606"/>
          <ac:spMkLst>
            <pc:docMk/>
            <pc:sldMk cId="2189924448" sldId="258"/>
            <ac:spMk id="117" creationId="{823AC064-BC96-4F32-8AE1-B2FD38754823}"/>
          </ac:spMkLst>
        </pc:spChg>
        <pc:spChg chg="add del">
          <ac:chgData name="Jianqiao Liu" userId="0d87d33a-d6aa-4476-b041-d2832dd3636a" providerId="ADAL" clId="{C55B0759-006D-4693-9E38-03D1CAB837E8}" dt="2021-04-21T10:13:23.553" v="174" actId="26606"/>
          <ac:spMkLst>
            <pc:docMk/>
            <pc:sldMk cId="2189924448" sldId="258"/>
            <ac:spMk id="121" creationId="{2D1E0961-B1A5-4EE5-8269-4E32AD166959}"/>
          </ac:spMkLst>
        </pc:spChg>
        <pc:spChg chg="add del">
          <ac:chgData name="Jianqiao Liu" userId="0d87d33a-d6aa-4476-b041-d2832dd3636a" providerId="ADAL" clId="{C55B0759-006D-4693-9E38-03D1CAB837E8}" dt="2021-04-21T10:13:23.553" v="174" actId="26606"/>
          <ac:spMkLst>
            <pc:docMk/>
            <pc:sldMk cId="2189924448" sldId="258"/>
            <ac:spMk id="122" creationId="{FDEE2690-8D8B-48A6-B5EA-F1D111FA231E}"/>
          </ac:spMkLst>
        </pc:spChg>
        <pc:spChg chg="add del">
          <ac:chgData name="Jianqiao Liu" userId="0d87d33a-d6aa-4476-b041-d2832dd3636a" providerId="ADAL" clId="{C55B0759-006D-4693-9E38-03D1CAB837E8}" dt="2021-04-21T10:13:23.553" v="174" actId="26606"/>
          <ac:spMkLst>
            <pc:docMk/>
            <pc:sldMk cId="2189924448" sldId="258"/>
            <ac:spMk id="123" creationId="{51D1E9AA-E8CA-4ECD-AB1B-3BFA82FE13DC}"/>
          </ac:spMkLst>
        </pc:spChg>
        <pc:spChg chg="add del">
          <ac:chgData name="Jianqiao Liu" userId="0d87d33a-d6aa-4476-b041-d2832dd3636a" providerId="ADAL" clId="{C55B0759-006D-4693-9E38-03D1CAB837E8}" dt="2021-04-21T10:13:23.553" v="174" actId="26606"/>
          <ac:spMkLst>
            <pc:docMk/>
            <pc:sldMk cId="2189924448" sldId="258"/>
            <ac:spMk id="124" creationId="{CF9694D5-D13A-476F-B1A8-BC83A0A7BC39}"/>
          </ac:spMkLst>
        </pc:spChg>
        <pc:spChg chg="add del">
          <ac:chgData name="Jianqiao Liu" userId="0d87d33a-d6aa-4476-b041-d2832dd3636a" providerId="ADAL" clId="{C55B0759-006D-4693-9E38-03D1CAB837E8}" dt="2021-04-21T10:13:23.553" v="174" actId="26606"/>
          <ac:spMkLst>
            <pc:docMk/>
            <pc:sldMk cId="2189924448" sldId="258"/>
            <ac:spMk id="125" creationId="{190DDC90-6406-4FB1-9AB3-906EB2C407FA}"/>
          </ac:spMkLst>
        </pc:spChg>
        <pc:spChg chg="add del">
          <ac:chgData name="Jianqiao Liu" userId="0d87d33a-d6aa-4476-b041-d2832dd3636a" providerId="ADAL" clId="{C55B0759-006D-4693-9E38-03D1CAB837E8}" dt="2021-04-21T10:13:25.619" v="176" actId="26606"/>
          <ac:spMkLst>
            <pc:docMk/>
            <pc:sldMk cId="2189924448" sldId="258"/>
            <ac:spMk id="129" creationId="{61293230-B0F6-45B1-96D1-13D18E242995}"/>
          </ac:spMkLst>
        </pc:spChg>
        <pc:spChg chg="add del">
          <ac:chgData name="Jianqiao Liu" userId="0d87d33a-d6aa-4476-b041-d2832dd3636a" providerId="ADAL" clId="{C55B0759-006D-4693-9E38-03D1CAB837E8}" dt="2021-04-21T10:13:25.619" v="176" actId="26606"/>
          <ac:spMkLst>
            <pc:docMk/>
            <pc:sldMk cId="2189924448" sldId="258"/>
            <ac:spMk id="130" creationId="{0A1E0707-4985-454B-ACE0-4855BB55875E}"/>
          </ac:spMkLst>
        </pc:spChg>
        <pc:spChg chg="add del">
          <ac:chgData name="Jianqiao Liu" userId="0d87d33a-d6aa-4476-b041-d2832dd3636a" providerId="ADAL" clId="{C55B0759-006D-4693-9E38-03D1CAB837E8}" dt="2021-04-21T10:13:26.633" v="181" actId="26606"/>
          <ac:spMkLst>
            <pc:docMk/>
            <pc:sldMk cId="2189924448" sldId="258"/>
            <ac:spMk id="132" creationId="{CAD58297-A0B7-4C8E-920D-D4B753A83A15}"/>
          </ac:spMkLst>
        </pc:spChg>
        <pc:spChg chg="add del">
          <ac:chgData name="Jianqiao Liu" userId="0d87d33a-d6aa-4476-b041-d2832dd3636a" providerId="ADAL" clId="{C55B0759-006D-4693-9E38-03D1CAB837E8}" dt="2021-04-21T10:13:26.633" v="181" actId="26606"/>
          <ac:spMkLst>
            <pc:docMk/>
            <pc:sldMk cId="2189924448" sldId="258"/>
            <ac:spMk id="133" creationId="{D4DF061E-2CA2-436E-BFAC-33B97B523A30}"/>
          </ac:spMkLst>
        </pc:spChg>
        <pc:spChg chg="add del">
          <ac:chgData name="Jianqiao Liu" userId="0d87d33a-d6aa-4476-b041-d2832dd3636a" providerId="ADAL" clId="{C55B0759-006D-4693-9E38-03D1CAB837E8}" dt="2021-04-21T10:13:26.633" v="181" actId="26606"/>
          <ac:spMkLst>
            <pc:docMk/>
            <pc:sldMk cId="2189924448" sldId="258"/>
            <ac:spMk id="134" creationId="{64920847-5854-44CD-A533-9875E4F046AF}"/>
          </ac:spMkLst>
        </pc:spChg>
        <pc:spChg chg="add del">
          <ac:chgData name="Jianqiao Liu" userId="0d87d33a-d6aa-4476-b041-d2832dd3636a" providerId="ADAL" clId="{C55B0759-006D-4693-9E38-03D1CAB837E8}" dt="2021-04-21T10:13:26.633" v="181" actId="26606"/>
          <ac:spMkLst>
            <pc:docMk/>
            <pc:sldMk cId="2189924448" sldId="258"/>
            <ac:spMk id="135" creationId="{C411D842-D027-45A2-981F-6B76E11EE24F}"/>
          </ac:spMkLst>
        </pc:spChg>
        <pc:spChg chg="add del">
          <ac:chgData name="Jianqiao Liu" userId="0d87d33a-d6aa-4476-b041-d2832dd3636a" providerId="ADAL" clId="{C55B0759-006D-4693-9E38-03D1CAB837E8}" dt="2021-04-21T10:13:26.633" v="181" actId="26606"/>
          <ac:spMkLst>
            <pc:docMk/>
            <pc:sldMk cId="2189924448" sldId="258"/>
            <ac:spMk id="137" creationId="{F344E0F7-1217-425E-887E-EDEAF6A0AC75}"/>
          </ac:spMkLst>
        </pc:spChg>
        <pc:spChg chg="add del">
          <ac:chgData name="Jianqiao Liu" userId="0d87d33a-d6aa-4476-b041-d2832dd3636a" providerId="ADAL" clId="{C55B0759-006D-4693-9E38-03D1CAB837E8}" dt="2021-04-21T10:13:28.237" v="183" actId="26606"/>
          <ac:spMkLst>
            <pc:docMk/>
            <pc:sldMk cId="2189924448" sldId="258"/>
            <ac:spMk id="140" creationId="{D23858C0-CCC5-49A8-8FDA-82BAEEE41206}"/>
          </ac:spMkLst>
        </pc:spChg>
        <pc:spChg chg="add del">
          <ac:chgData name="Jianqiao Liu" userId="0d87d33a-d6aa-4476-b041-d2832dd3636a" providerId="ADAL" clId="{C55B0759-006D-4693-9E38-03D1CAB837E8}" dt="2021-04-21T10:13:28.237" v="183" actId="26606"/>
          <ac:spMkLst>
            <pc:docMk/>
            <pc:sldMk cId="2189924448" sldId="258"/>
            <ac:spMk id="141" creationId="{EE73C386-7D31-4D0F-9EEC-BC2A67FC9240}"/>
          </ac:spMkLst>
        </pc:spChg>
        <pc:spChg chg="add del">
          <ac:chgData name="Jianqiao Liu" userId="0d87d33a-d6aa-4476-b041-d2832dd3636a" providerId="ADAL" clId="{C55B0759-006D-4693-9E38-03D1CAB837E8}" dt="2021-04-21T10:13:28.237" v="183" actId="26606"/>
          <ac:spMkLst>
            <pc:docMk/>
            <pc:sldMk cId="2189924448" sldId="258"/>
            <ac:spMk id="142" creationId="{5B7D379B-0842-4203-A23B-FABED51E1B7F}"/>
          </ac:spMkLst>
        </pc:spChg>
        <pc:spChg chg="add del">
          <ac:chgData name="Jianqiao Liu" userId="0d87d33a-d6aa-4476-b041-d2832dd3636a" providerId="ADAL" clId="{C55B0759-006D-4693-9E38-03D1CAB837E8}" dt="2021-04-21T10:13:28.237" v="183" actId="26606"/>
          <ac:spMkLst>
            <pc:docMk/>
            <pc:sldMk cId="2189924448" sldId="258"/>
            <ac:spMk id="143" creationId="{EBD1E24A-BF09-4A6C-AAD2-AE3FCA2159A8}"/>
          </ac:spMkLst>
        </pc:spChg>
        <pc:spChg chg="add del">
          <ac:chgData name="Jianqiao Liu" userId="0d87d33a-d6aa-4476-b041-d2832dd3636a" providerId="ADAL" clId="{C55B0759-006D-4693-9E38-03D1CAB837E8}" dt="2021-04-21T10:13:28.237" v="183" actId="26606"/>
          <ac:spMkLst>
            <pc:docMk/>
            <pc:sldMk cId="2189924448" sldId="258"/>
            <ac:spMk id="146" creationId="{D3983C6A-56A5-4E61-A5AF-EEA9556C1A9F}"/>
          </ac:spMkLst>
        </pc:spChg>
        <pc:spChg chg="add del">
          <ac:chgData name="Jianqiao Liu" userId="0d87d33a-d6aa-4476-b041-d2832dd3636a" providerId="ADAL" clId="{C55B0759-006D-4693-9E38-03D1CAB837E8}" dt="2021-04-21T10:13:31.200" v="185" actId="26606"/>
          <ac:spMkLst>
            <pc:docMk/>
            <pc:sldMk cId="2189924448" sldId="258"/>
            <ac:spMk id="148" creationId="{78BA5F19-D5E1-4ECC-BEC2-DF7AEDFD7C50}"/>
          </ac:spMkLst>
        </pc:spChg>
        <pc:spChg chg="add del">
          <ac:chgData name="Jianqiao Liu" userId="0d87d33a-d6aa-4476-b041-d2832dd3636a" providerId="ADAL" clId="{C55B0759-006D-4693-9E38-03D1CAB837E8}" dt="2021-04-21T10:13:31.200" v="185" actId="26606"/>
          <ac:spMkLst>
            <pc:docMk/>
            <pc:sldMk cId="2189924448" sldId="258"/>
            <ac:spMk id="149" creationId="{8A99082C-DFB7-4A76-AEF9-CC7776D1377A}"/>
          </ac:spMkLst>
        </pc:spChg>
        <pc:spChg chg="add del">
          <ac:chgData name="Jianqiao Liu" userId="0d87d33a-d6aa-4476-b041-d2832dd3636a" providerId="ADAL" clId="{C55B0759-006D-4693-9E38-03D1CAB837E8}" dt="2021-04-21T10:13:31.200" v="185" actId="26606"/>
          <ac:spMkLst>
            <pc:docMk/>
            <pc:sldMk cId="2189924448" sldId="258"/>
            <ac:spMk id="150" creationId="{335CD886-02A5-44BE-B07A-B120E39D75EF}"/>
          </ac:spMkLst>
        </pc:spChg>
        <pc:spChg chg="add del">
          <ac:chgData name="Jianqiao Liu" userId="0d87d33a-d6aa-4476-b041-d2832dd3636a" providerId="ADAL" clId="{C55B0759-006D-4693-9E38-03D1CAB837E8}" dt="2021-04-21T10:13:31.630" v="187" actId="26606"/>
          <ac:spMkLst>
            <pc:docMk/>
            <pc:sldMk cId="2189924448" sldId="258"/>
            <ac:spMk id="152" creationId="{455C8229-458B-483E-A9DE-AAAD8EEFEFA9}"/>
          </ac:spMkLst>
        </pc:spChg>
        <pc:spChg chg="add del">
          <ac:chgData name="Jianqiao Liu" userId="0d87d33a-d6aa-4476-b041-d2832dd3636a" providerId="ADAL" clId="{C55B0759-006D-4693-9E38-03D1CAB837E8}" dt="2021-04-21T10:13:31.630" v="187" actId="26606"/>
          <ac:spMkLst>
            <pc:docMk/>
            <pc:sldMk cId="2189924448" sldId="258"/>
            <ac:spMk id="153" creationId="{DD0AED3C-9941-44F2-8730-4D6DAD4E0F1D}"/>
          </ac:spMkLst>
        </pc:spChg>
        <pc:spChg chg="add del">
          <ac:chgData name="Jianqiao Liu" userId="0d87d33a-d6aa-4476-b041-d2832dd3636a" providerId="ADAL" clId="{C55B0759-006D-4693-9E38-03D1CAB837E8}" dt="2021-04-21T10:13:31.630" v="187" actId="26606"/>
          <ac:spMkLst>
            <pc:docMk/>
            <pc:sldMk cId="2189924448" sldId="258"/>
            <ac:spMk id="154" creationId="{5B7D379B-0842-4203-A23B-FABED51E1B7F}"/>
          </ac:spMkLst>
        </pc:spChg>
        <pc:spChg chg="add del">
          <ac:chgData name="Jianqiao Liu" userId="0d87d33a-d6aa-4476-b041-d2832dd3636a" providerId="ADAL" clId="{C55B0759-006D-4693-9E38-03D1CAB837E8}" dt="2021-04-21T10:13:31.630" v="187" actId="26606"/>
          <ac:spMkLst>
            <pc:docMk/>
            <pc:sldMk cId="2189924448" sldId="258"/>
            <ac:spMk id="155" creationId="{EBD1E24A-BF09-4A6C-AAD2-AE3FCA2159A8}"/>
          </ac:spMkLst>
        </pc:spChg>
        <pc:spChg chg="add del">
          <ac:chgData name="Jianqiao Liu" userId="0d87d33a-d6aa-4476-b041-d2832dd3636a" providerId="ADAL" clId="{C55B0759-006D-4693-9E38-03D1CAB837E8}" dt="2021-04-21T10:13:33.290" v="192" actId="26606"/>
          <ac:spMkLst>
            <pc:docMk/>
            <pc:sldMk cId="2189924448" sldId="258"/>
            <ac:spMk id="159" creationId="{46DC9CB0-E3E2-48A4-BB60-CEDCDC99586F}"/>
          </ac:spMkLst>
        </pc:spChg>
        <pc:spChg chg="add del">
          <ac:chgData name="Jianqiao Liu" userId="0d87d33a-d6aa-4476-b041-d2832dd3636a" providerId="ADAL" clId="{C55B0759-006D-4693-9E38-03D1CAB837E8}" dt="2021-04-21T10:13:33.290" v="192" actId="26606"/>
          <ac:spMkLst>
            <pc:docMk/>
            <pc:sldMk cId="2189924448" sldId="258"/>
            <ac:spMk id="160" creationId="{02560D01-BCEA-4E20-9876-8B133DD07654}"/>
          </ac:spMkLst>
        </pc:spChg>
        <pc:spChg chg="add del">
          <ac:chgData name="Jianqiao Liu" userId="0d87d33a-d6aa-4476-b041-d2832dd3636a" providerId="ADAL" clId="{C55B0759-006D-4693-9E38-03D1CAB837E8}" dt="2021-04-21T10:13:33.290" v="192" actId="26606"/>
          <ac:spMkLst>
            <pc:docMk/>
            <pc:sldMk cId="2189924448" sldId="258"/>
            <ac:spMk id="161" creationId="{A479E7BC-6C9F-491E-BC03-BF9E4FE36198}"/>
          </ac:spMkLst>
        </pc:spChg>
        <pc:spChg chg="add del">
          <ac:chgData name="Jianqiao Liu" userId="0d87d33a-d6aa-4476-b041-d2832dd3636a" providerId="ADAL" clId="{C55B0759-006D-4693-9E38-03D1CAB837E8}" dt="2021-04-21T10:13:33.290" v="192" actId="26606"/>
          <ac:spMkLst>
            <pc:docMk/>
            <pc:sldMk cId="2189924448" sldId="258"/>
            <ac:spMk id="162" creationId="{B4884902-83D5-4C2A-AA46-6BAAFFE91813}"/>
          </ac:spMkLst>
        </pc:spChg>
        <pc:spChg chg="add">
          <ac:chgData name="Jianqiao Liu" userId="0d87d33a-d6aa-4476-b041-d2832dd3636a" providerId="ADAL" clId="{C55B0759-006D-4693-9E38-03D1CAB837E8}" dt="2021-04-21T10:13:33.295" v="193" actId="26606"/>
          <ac:spMkLst>
            <pc:docMk/>
            <pc:sldMk cId="2189924448" sldId="258"/>
            <ac:spMk id="166" creationId="{2B566528-1B12-4246-9431-5C2D7D081168}"/>
          </ac:spMkLst>
        </pc:spChg>
        <pc:grpChg chg="add mod">
          <ac:chgData name="Jianqiao Liu" userId="0d87d33a-d6aa-4476-b041-d2832dd3636a" providerId="ADAL" clId="{C55B0759-006D-4693-9E38-03D1CAB837E8}" dt="2021-04-23T04:36:24.386" v="1010" actId="14100"/>
          <ac:grpSpMkLst>
            <pc:docMk/>
            <pc:sldMk cId="2189924448" sldId="258"/>
            <ac:grpSpMk id="4" creationId="{B3711988-0B78-4817-A5B9-AAEC16F67DEB}"/>
          </ac:grpSpMkLst>
        </pc:grpChg>
        <pc:grpChg chg="add del">
          <ac:chgData name="Jianqiao Liu" userId="0d87d33a-d6aa-4476-b041-d2832dd3636a" providerId="ADAL" clId="{C55B0759-006D-4693-9E38-03D1CAB837E8}" dt="2021-04-21T10:04:19.941" v="64" actId="26606"/>
          <ac:grpSpMkLst>
            <pc:docMk/>
            <pc:sldMk cId="2189924448" sldId="258"/>
            <ac:grpSpMk id="28" creationId="{5995D10D-E9C9-47DB-AE7E-801FEF38F5C9}"/>
          </ac:grpSpMkLst>
        </pc:grpChg>
        <pc:grpChg chg="add del">
          <ac:chgData name="Jianqiao Liu" userId="0d87d33a-d6aa-4476-b041-d2832dd3636a" providerId="ADAL" clId="{C55B0759-006D-4693-9E38-03D1CAB837E8}" dt="2021-04-21T10:04:19.941" v="64" actId="26606"/>
          <ac:grpSpMkLst>
            <pc:docMk/>
            <pc:sldMk cId="2189924448" sldId="258"/>
            <ac:grpSpMk id="32" creationId="{828A5161-06F1-46CF-8AD7-844680A59E13}"/>
          </ac:grpSpMkLst>
        </pc:grpChg>
        <pc:grpChg chg="add del">
          <ac:chgData name="Jianqiao Liu" userId="0d87d33a-d6aa-4476-b041-d2832dd3636a" providerId="ADAL" clId="{C55B0759-006D-4693-9E38-03D1CAB837E8}" dt="2021-04-21T10:04:32.897" v="71" actId="26606"/>
          <ac:grpSpMkLst>
            <pc:docMk/>
            <pc:sldMk cId="2189924448" sldId="258"/>
            <ac:grpSpMk id="40" creationId="{08D20F07-CD49-4F17-BC00-9429DA80C502}"/>
          </ac:grpSpMkLst>
        </pc:grpChg>
        <pc:grpChg chg="add del">
          <ac:chgData name="Jianqiao Liu" userId="0d87d33a-d6aa-4476-b041-d2832dd3636a" providerId="ADAL" clId="{C55B0759-006D-4693-9E38-03D1CAB837E8}" dt="2021-04-21T10:04:32.897" v="71" actId="26606"/>
          <ac:grpSpMkLst>
            <pc:docMk/>
            <pc:sldMk cId="2189924448" sldId="258"/>
            <ac:grpSpMk id="44" creationId="{1F634C0A-A487-42AF-8DFD-4DAD62FE92BF}"/>
          </ac:grpSpMkLst>
        </pc:grpChg>
        <pc:grpChg chg="add del">
          <ac:chgData name="Jianqiao Liu" userId="0d87d33a-d6aa-4476-b041-d2832dd3636a" providerId="ADAL" clId="{C55B0759-006D-4693-9E38-03D1CAB837E8}" dt="2021-04-21T10:04:32.897" v="71" actId="26606"/>
          <ac:grpSpMkLst>
            <pc:docMk/>
            <pc:sldMk cId="2189924448" sldId="258"/>
            <ac:grpSpMk id="45" creationId="{066EE5A2-0D35-4D6A-A5C7-1CA91F740684}"/>
          </ac:grpSpMkLst>
        </pc:grpChg>
        <pc:grpChg chg="add del">
          <ac:chgData name="Jianqiao Liu" userId="0d87d33a-d6aa-4476-b041-d2832dd3636a" providerId="ADAL" clId="{C55B0759-006D-4693-9E38-03D1CAB837E8}" dt="2021-04-21T10:04:32.897" v="71" actId="26606"/>
          <ac:grpSpMkLst>
            <pc:docMk/>
            <pc:sldMk cId="2189924448" sldId="258"/>
            <ac:grpSpMk id="46" creationId="{56AA1647-0DA6-4A17-B3E1-95D61BD54714}"/>
          </ac:grpSpMkLst>
        </pc:grpChg>
        <pc:grpChg chg="add del">
          <ac:chgData name="Jianqiao Liu" userId="0d87d33a-d6aa-4476-b041-d2832dd3636a" providerId="ADAL" clId="{C55B0759-006D-4693-9E38-03D1CAB837E8}" dt="2021-04-21T10:04:53.476" v="82" actId="26606"/>
          <ac:grpSpMkLst>
            <pc:docMk/>
            <pc:sldMk cId="2189924448" sldId="258"/>
            <ac:grpSpMk id="56" creationId="{5995D10D-E9C9-47DB-AE7E-801FEF38F5C9}"/>
          </ac:grpSpMkLst>
        </pc:grpChg>
        <pc:grpChg chg="add del">
          <ac:chgData name="Jianqiao Liu" userId="0d87d33a-d6aa-4476-b041-d2832dd3636a" providerId="ADAL" clId="{C55B0759-006D-4693-9E38-03D1CAB837E8}" dt="2021-04-21T10:04:53.476" v="82" actId="26606"/>
          <ac:grpSpMkLst>
            <pc:docMk/>
            <pc:sldMk cId="2189924448" sldId="258"/>
            <ac:grpSpMk id="57" creationId="{828A5161-06F1-46CF-8AD7-844680A59E13}"/>
          </ac:grpSpMkLst>
        </pc:grpChg>
        <pc:grpChg chg="add del">
          <ac:chgData name="Jianqiao Liu" userId="0d87d33a-d6aa-4476-b041-d2832dd3636a" providerId="ADAL" clId="{C55B0759-006D-4693-9E38-03D1CAB837E8}" dt="2021-04-21T10:04:48.072" v="77" actId="26606"/>
          <ac:grpSpMkLst>
            <pc:docMk/>
            <pc:sldMk cId="2189924448" sldId="258"/>
            <ac:grpSpMk id="64" creationId="{5995D10D-E9C9-47DB-AE7E-801FEF38F5C9}"/>
          </ac:grpSpMkLst>
        </pc:grpChg>
        <pc:grpChg chg="add del">
          <ac:chgData name="Jianqiao Liu" userId="0d87d33a-d6aa-4476-b041-d2832dd3636a" providerId="ADAL" clId="{C55B0759-006D-4693-9E38-03D1CAB837E8}" dt="2021-04-21T10:04:48.072" v="77" actId="26606"/>
          <ac:grpSpMkLst>
            <pc:docMk/>
            <pc:sldMk cId="2189924448" sldId="258"/>
            <ac:grpSpMk id="68" creationId="{828A5161-06F1-46CF-8AD7-844680A59E13}"/>
          </ac:grpSpMkLst>
        </pc:grpChg>
        <pc:grpChg chg="add del">
          <ac:chgData name="Jianqiao Liu" userId="0d87d33a-d6aa-4476-b041-d2832dd3636a" providerId="ADAL" clId="{C55B0759-006D-4693-9E38-03D1CAB837E8}" dt="2021-04-21T10:13:33.295" v="193" actId="26606"/>
          <ac:grpSpMkLst>
            <pc:docMk/>
            <pc:sldMk cId="2189924448" sldId="258"/>
            <ac:grpSpMk id="87" creationId="{5995D10D-E9C9-47DB-AE7E-801FEF38F5C9}"/>
          </ac:grpSpMkLst>
        </pc:grpChg>
        <pc:grpChg chg="add del">
          <ac:chgData name="Jianqiao Liu" userId="0d87d33a-d6aa-4476-b041-d2832dd3636a" providerId="ADAL" clId="{C55B0759-006D-4693-9E38-03D1CAB837E8}" dt="2021-04-21T10:13:33.295" v="193" actId="26606"/>
          <ac:grpSpMkLst>
            <pc:docMk/>
            <pc:sldMk cId="2189924448" sldId="258"/>
            <ac:grpSpMk id="89" creationId="{828A5161-06F1-46CF-8AD7-844680A59E13}"/>
          </ac:grpSpMkLst>
        </pc:grpChg>
        <pc:grpChg chg="add">
          <ac:chgData name="Jianqiao Liu" userId="0d87d33a-d6aa-4476-b041-d2832dd3636a" providerId="ADAL" clId="{C55B0759-006D-4693-9E38-03D1CAB837E8}" dt="2021-04-21T10:13:33.295" v="193" actId="26606"/>
          <ac:grpSpMkLst>
            <pc:docMk/>
            <pc:sldMk cId="2189924448" sldId="258"/>
            <ac:grpSpMk id="167" creationId="{5995D10D-E9C9-47DB-AE7E-801FEF38F5C9}"/>
          </ac:grpSpMkLst>
        </pc:grpChg>
        <pc:grpChg chg="add">
          <ac:chgData name="Jianqiao Liu" userId="0d87d33a-d6aa-4476-b041-d2832dd3636a" providerId="ADAL" clId="{C55B0759-006D-4693-9E38-03D1CAB837E8}" dt="2021-04-21T10:13:33.295" v="193" actId="26606"/>
          <ac:grpSpMkLst>
            <pc:docMk/>
            <pc:sldMk cId="2189924448" sldId="258"/>
            <ac:grpSpMk id="169" creationId="{828A5161-06F1-46CF-8AD7-844680A59E13}"/>
          </ac:grpSpMkLst>
        </pc:grpChg>
        <pc:picChg chg="add mod ord modCrop">
          <ac:chgData name="Jianqiao Liu" userId="0d87d33a-d6aa-4476-b041-d2832dd3636a" providerId="ADAL" clId="{C55B0759-006D-4693-9E38-03D1CAB837E8}" dt="2021-04-23T04:36:15.188" v="1006" actId="1076"/>
          <ac:picMkLst>
            <pc:docMk/>
            <pc:sldMk cId="2189924448" sldId="258"/>
            <ac:picMk id="5" creationId="{280CF5C1-24C1-4C90-BFB9-3FBCF776BB35}"/>
          </ac:picMkLst>
        </pc:picChg>
        <pc:picChg chg="add mod ord">
          <ac:chgData name="Jianqiao Liu" userId="0d87d33a-d6aa-4476-b041-d2832dd3636a" providerId="ADAL" clId="{C55B0759-006D-4693-9E38-03D1CAB837E8}" dt="2021-04-22T05:14:19.058" v="370" actId="164"/>
          <ac:picMkLst>
            <pc:docMk/>
            <pc:sldMk cId="2189924448" sldId="258"/>
            <ac:picMk id="7" creationId="{D5A728F5-E01B-4397-B48A-449D830E0F96}"/>
          </ac:picMkLst>
        </pc:picChg>
        <pc:picChg chg="del">
          <ac:chgData name="Jianqiao Liu" userId="0d87d33a-d6aa-4476-b041-d2832dd3636a" providerId="ADAL" clId="{C55B0759-006D-4693-9E38-03D1CAB837E8}" dt="2021-04-21T09:56:10.539" v="4" actId="478"/>
          <ac:picMkLst>
            <pc:docMk/>
            <pc:sldMk cId="2189924448" sldId="258"/>
            <ac:picMk id="25" creationId="{B343B96B-F3E5-4527-AB94-05DC5B9CB084}"/>
          </ac:picMkLst>
        </pc:picChg>
        <pc:cxnChg chg="add del">
          <ac:chgData name="Jianqiao Liu" userId="0d87d33a-d6aa-4476-b041-d2832dd3636a" providerId="ADAL" clId="{C55B0759-006D-4693-9E38-03D1CAB837E8}" dt="2021-04-21T10:04:27.996" v="66" actId="26606"/>
          <ac:cxnSpMkLst>
            <pc:docMk/>
            <pc:sldMk cId="2189924448" sldId="258"/>
            <ac:cxnSpMk id="37" creationId="{7E7C77BC-7138-40B1-A15B-20F57A494629}"/>
          </ac:cxnSpMkLst>
        </pc:cxnChg>
        <pc:cxnChg chg="add del">
          <ac:chgData name="Jianqiao Liu" userId="0d87d33a-d6aa-4476-b041-d2832dd3636a" providerId="ADAL" clId="{C55B0759-006D-4693-9E38-03D1CAB837E8}" dt="2021-04-21T10:04:27.996" v="66" actId="26606"/>
          <ac:cxnSpMkLst>
            <pc:docMk/>
            <pc:sldMk cId="2189924448" sldId="258"/>
            <ac:cxnSpMk id="38" creationId="{DB146403-F3D6-484B-B2ED-97F9565D0370}"/>
          </ac:cxnSpMkLst>
        </pc:cxnChg>
        <pc:cxnChg chg="add del">
          <ac:chgData name="Jianqiao Liu" userId="0d87d33a-d6aa-4476-b041-d2832dd3636a" providerId="ADAL" clId="{C55B0759-006D-4693-9E38-03D1CAB837E8}" dt="2021-04-21T10:04:51.614" v="79" actId="26606"/>
          <ac:cxnSpMkLst>
            <pc:docMk/>
            <pc:sldMk cId="2189924448" sldId="258"/>
            <ac:cxnSpMk id="72" creationId="{5D28AB17-F6FA-4C53-B3E3-D0A39D4A33C0}"/>
          </ac:cxnSpMkLst>
        </pc:cxnChg>
        <pc:cxnChg chg="add del">
          <ac:chgData name="Jianqiao Liu" userId="0d87d33a-d6aa-4476-b041-d2832dd3636a" providerId="ADAL" clId="{C55B0759-006D-4693-9E38-03D1CAB837E8}" dt="2021-04-21T10:04:51.614" v="79" actId="26606"/>
          <ac:cxnSpMkLst>
            <pc:docMk/>
            <pc:sldMk cId="2189924448" sldId="258"/>
            <ac:cxnSpMk id="74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04:53.471" v="81" actId="26606"/>
          <ac:cxnSpMkLst>
            <pc:docMk/>
            <pc:sldMk cId="2189924448" sldId="258"/>
            <ac:cxnSpMk id="83" creationId="{5D28AB17-F6FA-4C53-B3E3-D0A39D4A33C0}"/>
          </ac:cxnSpMkLst>
        </pc:cxnChg>
        <pc:cxnChg chg="add del">
          <ac:chgData name="Jianqiao Liu" userId="0d87d33a-d6aa-4476-b041-d2832dd3636a" providerId="ADAL" clId="{C55B0759-006D-4693-9E38-03D1CAB837E8}" dt="2021-04-21T10:04:53.471" v="81" actId="26606"/>
          <ac:cxnSpMkLst>
            <pc:docMk/>
            <pc:sldMk cId="2189924448" sldId="258"/>
            <ac:cxnSpMk id="84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08.346" v="165" actId="26606"/>
          <ac:cxnSpMkLst>
            <pc:docMk/>
            <pc:sldMk cId="2189924448" sldId="258"/>
            <ac:cxnSpMk id="103" creationId="{5D28AB17-F6FA-4C53-B3E3-D0A39D4A33C0}"/>
          </ac:cxnSpMkLst>
        </pc:cxnChg>
        <pc:cxnChg chg="add del">
          <ac:chgData name="Jianqiao Liu" userId="0d87d33a-d6aa-4476-b041-d2832dd3636a" providerId="ADAL" clId="{C55B0759-006D-4693-9E38-03D1CAB837E8}" dt="2021-04-21T10:13:08.346" v="165" actId="26606"/>
          <ac:cxnSpMkLst>
            <pc:docMk/>
            <pc:sldMk cId="2189924448" sldId="258"/>
            <ac:cxnSpMk id="105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15.382" v="170" actId="26606"/>
          <ac:cxnSpMkLst>
            <pc:docMk/>
            <pc:sldMk cId="2189924448" sldId="258"/>
            <ac:cxnSpMk id="114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15.382" v="170" actId="26606"/>
          <ac:cxnSpMkLst>
            <pc:docMk/>
            <pc:sldMk cId="2189924448" sldId="258"/>
            <ac:cxnSpMk id="115" creationId="{EE9C6408-AA0E-411D-A5D2-E5F13306F898}"/>
          </ac:cxnSpMkLst>
        </pc:cxnChg>
        <pc:cxnChg chg="add del">
          <ac:chgData name="Jianqiao Liu" userId="0d87d33a-d6aa-4476-b041-d2832dd3636a" providerId="ADAL" clId="{C55B0759-006D-4693-9E38-03D1CAB837E8}" dt="2021-04-21T10:13:18.983" v="172" actId="26606"/>
          <ac:cxnSpMkLst>
            <pc:docMk/>
            <pc:sldMk cId="2189924448" sldId="258"/>
            <ac:cxnSpMk id="118" creationId="{7E7C77BC-7138-40B1-A15B-20F57A494629}"/>
          </ac:cxnSpMkLst>
        </pc:cxnChg>
        <pc:cxnChg chg="add del">
          <ac:chgData name="Jianqiao Liu" userId="0d87d33a-d6aa-4476-b041-d2832dd3636a" providerId="ADAL" clId="{C55B0759-006D-4693-9E38-03D1CAB837E8}" dt="2021-04-21T10:13:18.983" v="172" actId="26606"/>
          <ac:cxnSpMkLst>
            <pc:docMk/>
            <pc:sldMk cId="2189924448" sldId="258"/>
            <ac:cxnSpMk id="119" creationId="{DB146403-F3D6-484B-B2ED-97F9565D0370}"/>
          </ac:cxnSpMkLst>
        </pc:cxnChg>
        <pc:cxnChg chg="add del">
          <ac:chgData name="Jianqiao Liu" userId="0d87d33a-d6aa-4476-b041-d2832dd3636a" providerId="ADAL" clId="{C55B0759-006D-4693-9E38-03D1CAB837E8}" dt="2021-04-21T10:13:23.553" v="174" actId="26606"/>
          <ac:cxnSpMkLst>
            <pc:docMk/>
            <pc:sldMk cId="2189924448" sldId="258"/>
            <ac:cxnSpMk id="126" creationId="{5D28AB17-F6FA-4C53-B3E3-D0A39D4A33C0}"/>
          </ac:cxnSpMkLst>
        </pc:cxnChg>
        <pc:cxnChg chg="add del">
          <ac:chgData name="Jianqiao Liu" userId="0d87d33a-d6aa-4476-b041-d2832dd3636a" providerId="ADAL" clId="{C55B0759-006D-4693-9E38-03D1CAB837E8}" dt="2021-04-21T10:13:23.553" v="174" actId="26606"/>
          <ac:cxnSpMkLst>
            <pc:docMk/>
            <pc:sldMk cId="2189924448" sldId="258"/>
            <ac:cxnSpMk id="127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26.633" v="181" actId="26606"/>
          <ac:cxnSpMkLst>
            <pc:docMk/>
            <pc:sldMk cId="2189924448" sldId="258"/>
            <ac:cxnSpMk id="136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26.633" v="181" actId="26606"/>
          <ac:cxnSpMkLst>
            <pc:docMk/>
            <pc:sldMk cId="2189924448" sldId="258"/>
            <ac:cxnSpMk id="138" creationId="{EE9C6408-AA0E-411D-A5D2-E5F13306F898}"/>
          </ac:cxnSpMkLst>
        </pc:cxnChg>
        <pc:cxnChg chg="add del">
          <ac:chgData name="Jianqiao Liu" userId="0d87d33a-d6aa-4476-b041-d2832dd3636a" providerId="ADAL" clId="{C55B0759-006D-4693-9E38-03D1CAB837E8}" dt="2021-04-21T10:13:28.237" v="183" actId="26606"/>
          <ac:cxnSpMkLst>
            <pc:docMk/>
            <pc:sldMk cId="2189924448" sldId="258"/>
            <ac:cxnSpMk id="144" creationId="{5D28AB17-F6FA-4C53-B3E3-D0A39D4A33C0}"/>
          </ac:cxnSpMkLst>
        </pc:cxnChg>
        <pc:cxnChg chg="add del">
          <ac:chgData name="Jianqiao Liu" userId="0d87d33a-d6aa-4476-b041-d2832dd3636a" providerId="ADAL" clId="{C55B0759-006D-4693-9E38-03D1CAB837E8}" dt="2021-04-21T10:13:28.237" v="183" actId="26606"/>
          <ac:cxnSpMkLst>
            <pc:docMk/>
            <pc:sldMk cId="2189924448" sldId="258"/>
            <ac:cxnSpMk id="145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31.630" v="187" actId="26606"/>
          <ac:cxnSpMkLst>
            <pc:docMk/>
            <pc:sldMk cId="2189924448" sldId="258"/>
            <ac:cxnSpMk id="156" creationId="{5D28AB17-F6FA-4C53-B3E3-D0A39D4A33C0}"/>
          </ac:cxnSpMkLst>
        </pc:cxnChg>
        <pc:cxnChg chg="add del">
          <ac:chgData name="Jianqiao Liu" userId="0d87d33a-d6aa-4476-b041-d2832dd3636a" providerId="ADAL" clId="{C55B0759-006D-4693-9E38-03D1CAB837E8}" dt="2021-04-21T10:13:31.630" v="187" actId="26606"/>
          <ac:cxnSpMkLst>
            <pc:docMk/>
            <pc:sldMk cId="2189924448" sldId="258"/>
            <ac:cxnSpMk id="157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33.290" v="192" actId="26606"/>
          <ac:cxnSpMkLst>
            <pc:docMk/>
            <pc:sldMk cId="2189924448" sldId="258"/>
            <ac:cxnSpMk id="163" creationId="{3EFADC67-92A1-44FB-8691-D8CD71A21EFA}"/>
          </ac:cxnSpMkLst>
        </pc:cxnChg>
        <pc:cxnChg chg="add del">
          <ac:chgData name="Jianqiao Liu" userId="0d87d33a-d6aa-4476-b041-d2832dd3636a" providerId="ADAL" clId="{C55B0759-006D-4693-9E38-03D1CAB837E8}" dt="2021-04-21T10:13:33.290" v="192" actId="26606"/>
          <ac:cxnSpMkLst>
            <pc:docMk/>
            <pc:sldMk cId="2189924448" sldId="258"/>
            <ac:cxnSpMk id="164" creationId="{EE9C6408-AA0E-411D-A5D2-E5F13306F898}"/>
          </ac:cxnSpMkLst>
        </pc:cxnChg>
      </pc:sldChg>
      <pc:sldChg chg="addSp delSp modSp mod">
        <pc:chgData name="Jianqiao Liu" userId="0d87d33a-d6aa-4476-b041-d2832dd3636a" providerId="ADAL" clId="{C55B0759-006D-4693-9E38-03D1CAB837E8}" dt="2021-04-23T04:37:20.330" v="1037" actId="1076"/>
        <pc:sldMkLst>
          <pc:docMk/>
          <pc:sldMk cId="2455628805" sldId="259"/>
        </pc:sldMkLst>
        <pc:spChg chg="mod">
          <ac:chgData name="Jianqiao Liu" userId="0d87d33a-d6aa-4476-b041-d2832dd3636a" providerId="ADAL" clId="{C55B0759-006D-4693-9E38-03D1CAB837E8}" dt="2021-04-22T06:39:00.913" v="834" actId="20577"/>
          <ac:spMkLst>
            <pc:docMk/>
            <pc:sldMk cId="2455628805" sldId="259"/>
            <ac:spMk id="3" creationId="{F9180E9D-37A0-49A4-8E2F-63B66399EEF1}"/>
          </ac:spMkLst>
        </pc:spChg>
        <pc:spChg chg="add mod">
          <ac:chgData name="Jianqiao Liu" userId="0d87d33a-d6aa-4476-b041-d2832dd3636a" providerId="ADAL" clId="{C55B0759-006D-4693-9E38-03D1CAB837E8}" dt="2021-04-23T04:37:20.330" v="1037" actId="1076"/>
          <ac:spMkLst>
            <pc:docMk/>
            <pc:sldMk cId="2455628805" sldId="259"/>
            <ac:spMk id="13" creationId="{D47687F9-EDEF-46BD-9BC4-07E908FAE644}"/>
          </ac:spMkLst>
        </pc:spChg>
        <pc:picChg chg="add mod">
          <ac:chgData name="Jianqiao Liu" userId="0d87d33a-d6aa-4476-b041-d2832dd3636a" providerId="ADAL" clId="{C55B0759-006D-4693-9E38-03D1CAB837E8}" dt="2021-04-23T04:37:16.851" v="1036" actId="14100"/>
          <ac:picMkLst>
            <pc:docMk/>
            <pc:sldMk cId="2455628805" sldId="259"/>
            <ac:picMk id="5" creationId="{04F40C9C-8A8A-41BE-818D-892186615F5E}"/>
          </ac:picMkLst>
        </pc:picChg>
        <pc:picChg chg="add del mod">
          <ac:chgData name="Jianqiao Liu" userId="0d87d33a-d6aa-4476-b041-d2832dd3636a" providerId="ADAL" clId="{C55B0759-006D-4693-9E38-03D1CAB837E8}" dt="2021-04-22T04:47:03.126" v="330" actId="478"/>
          <ac:picMkLst>
            <pc:docMk/>
            <pc:sldMk cId="2455628805" sldId="259"/>
            <ac:picMk id="7" creationId="{09860873-55E1-4445-B895-A1DA379BB967}"/>
          </ac:picMkLst>
        </pc:picChg>
        <pc:picChg chg="add mod">
          <ac:chgData name="Jianqiao Liu" userId="0d87d33a-d6aa-4476-b041-d2832dd3636a" providerId="ADAL" clId="{C55B0759-006D-4693-9E38-03D1CAB837E8}" dt="2021-04-23T04:37:08.280" v="1031" actId="1076"/>
          <ac:picMkLst>
            <pc:docMk/>
            <pc:sldMk cId="2455628805" sldId="259"/>
            <ac:picMk id="9" creationId="{F2B7CEBD-5450-4550-8FB4-BCE09214115B}"/>
          </ac:picMkLst>
        </pc:picChg>
      </pc:sldChg>
      <pc:sldChg chg="addSp delSp modSp add mod ord setBg delDesignElem">
        <pc:chgData name="Jianqiao Liu" userId="0d87d33a-d6aa-4476-b041-d2832dd3636a" providerId="ADAL" clId="{C55B0759-006D-4693-9E38-03D1CAB837E8}" dt="2021-04-23T04:34:21.871" v="1000" actId="1076"/>
        <pc:sldMkLst>
          <pc:docMk/>
          <pc:sldMk cId="1151238856" sldId="260"/>
        </pc:sldMkLst>
        <pc:spChg chg="mod">
          <ac:chgData name="Jianqiao Liu" userId="0d87d33a-d6aa-4476-b041-d2832dd3636a" providerId="ADAL" clId="{C55B0759-006D-4693-9E38-03D1CAB837E8}" dt="2021-04-22T07:07:42.729" v="967" actId="20577"/>
          <ac:spMkLst>
            <pc:docMk/>
            <pc:sldMk cId="1151238856" sldId="260"/>
            <ac:spMk id="3" creationId="{F9180E9D-37A0-49A4-8E2F-63B66399EEF1}"/>
          </ac:spMkLst>
        </pc:spChg>
        <pc:spChg chg="add del">
          <ac:chgData name="Jianqiao Liu" userId="0d87d33a-d6aa-4476-b041-d2832dd3636a" providerId="ADAL" clId="{C55B0759-006D-4693-9E38-03D1CAB837E8}" dt="2021-04-22T05:16:03.567" v="387" actId="26606"/>
          <ac:spMkLst>
            <pc:docMk/>
            <pc:sldMk cId="1151238856" sldId="260"/>
            <ac:spMk id="8" creationId="{2B566528-1B12-4246-9431-5C2D7D081168}"/>
          </ac:spMkLst>
        </pc:spChg>
        <pc:spChg chg="add del">
          <ac:chgData name="Jianqiao Liu" userId="0d87d33a-d6aa-4476-b041-d2832dd3636a" providerId="ADAL" clId="{C55B0759-006D-4693-9E38-03D1CAB837E8}" dt="2021-04-22T05:16:03.567" v="387" actId="26606"/>
          <ac:spMkLst>
            <pc:docMk/>
            <pc:sldMk cId="1151238856" sldId="260"/>
            <ac:spMk id="10" creationId="{2E80C965-DB6D-4F81-9E9E-B027384D0BD6}"/>
          </ac:spMkLst>
        </pc:spChg>
        <pc:spChg chg="add del">
          <ac:chgData name="Jianqiao Liu" userId="0d87d33a-d6aa-4476-b041-d2832dd3636a" providerId="ADAL" clId="{C55B0759-006D-4693-9E38-03D1CAB837E8}" dt="2021-04-22T05:16:03.567" v="387" actId="26606"/>
          <ac:spMkLst>
            <pc:docMk/>
            <pc:sldMk cId="1151238856" sldId="260"/>
            <ac:spMk id="12" creationId="{A580F890-B085-4E95-96AA-55AEBEC5CE6E}"/>
          </ac:spMkLst>
        </pc:spChg>
        <pc:spChg chg="add mod">
          <ac:chgData name="Jianqiao Liu" userId="0d87d33a-d6aa-4476-b041-d2832dd3636a" providerId="ADAL" clId="{C55B0759-006D-4693-9E38-03D1CAB837E8}" dt="2021-04-23T04:34:21.871" v="1000" actId="1076"/>
          <ac:spMkLst>
            <pc:docMk/>
            <pc:sldMk cId="1151238856" sldId="260"/>
            <ac:spMk id="14" creationId="{26C65DA7-BE1B-4D77-B9E3-CA8A9D303440}"/>
          </ac:spMkLst>
        </pc:spChg>
        <pc:spChg chg="add del">
          <ac:chgData name="Jianqiao Liu" userId="0d87d33a-d6aa-4476-b041-d2832dd3636a" providerId="ADAL" clId="{C55B0759-006D-4693-9E38-03D1CAB837E8}" dt="2021-04-22T05:16:03.567" v="387" actId="26606"/>
          <ac:spMkLst>
            <pc:docMk/>
            <pc:sldMk cId="1151238856" sldId="260"/>
            <ac:spMk id="14" creationId="{D3F51FEB-38FB-4F6C-9F7B-2F2AFAB65463}"/>
          </ac:spMkLst>
        </pc:spChg>
        <pc:spChg chg="add del">
          <ac:chgData name="Jianqiao Liu" userId="0d87d33a-d6aa-4476-b041-d2832dd3636a" providerId="ADAL" clId="{C55B0759-006D-4693-9E38-03D1CAB837E8}" dt="2021-04-22T05:16:03.567" v="387" actId="26606"/>
          <ac:spMkLst>
            <pc:docMk/>
            <pc:sldMk cId="1151238856" sldId="260"/>
            <ac:spMk id="16" creationId="{1E547BA6-BAE0-43BB-A7CA-60F69CE252F0}"/>
          </ac:spMkLst>
        </pc:spChg>
        <pc:spChg chg="add del mod topLvl">
          <ac:chgData name="Jianqiao Liu" userId="0d87d33a-d6aa-4476-b041-d2832dd3636a" providerId="ADAL" clId="{C55B0759-006D-4693-9E38-03D1CAB837E8}" dt="2021-04-22T05:15:28.133" v="380" actId="478"/>
          <ac:spMkLst>
            <pc:docMk/>
            <pc:sldMk cId="1151238856" sldId="260"/>
            <ac:spMk id="20" creationId="{16B6DF97-E57C-4CE7-935C-02188AB1F330}"/>
          </ac:spMkLst>
        </pc:spChg>
        <pc:spChg chg="add">
          <ac:chgData name="Jianqiao Liu" userId="0d87d33a-d6aa-4476-b041-d2832dd3636a" providerId="ADAL" clId="{C55B0759-006D-4693-9E38-03D1CAB837E8}" dt="2021-04-22T05:16:03.567" v="387" actId="26606"/>
          <ac:spMkLst>
            <pc:docMk/>
            <pc:sldMk cId="1151238856" sldId="260"/>
            <ac:spMk id="22" creationId="{2B566528-1B12-4246-9431-5C2D7D081168}"/>
          </ac:spMkLst>
        </pc:spChg>
        <pc:spChg chg="add del">
          <ac:chgData name="Jianqiao Liu" userId="0d87d33a-d6aa-4476-b041-d2832dd3636a" providerId="ADAL" clId="{C55B0759-006D-4693-9E38-03D1CAB837E8}" dt="2021-04-22T05:34:56.871" v="450" actId="22"/>
          <ac:spMkLst>
            <pc:docMk/>
            <pc:sldMk cId="1151238856" sldId="260"/>
            <ac:spMk id="36" creationId="{0FB036A2-8EF3-4B6D-A401-9CCC3A4B094E}"/>
          </ac:spMkLst>
        </pc:spChg>
        <pc:spChg chg="add del mod">
          <ac:chgData name="Jianqiao Liu" userId="0d87d33a-d6aa-4476-b041-d2832dd3636a" providerId="ADAL" clId="{C55B0759-006D-4693-9E38-03D1CAB837E8}" dt="2021-04-22T05:35:24.218" v="471" actId="478"/>
          <ac:spMkLst>
            <pc:docMk/>
            <pc:sldMk cId="1151238856" sldId="260"/>
            <ac:spMk id="37" creationId="{BD94C2C3-88D2-4C12-BC0B-B36CE3C7E4F6}"/>
          </ac:spMkLst>
        </pc:spChg>
        <pc:spChg chg="del">
          <ac:chgData name="Jianqiao Liu" userId="0d87d33a-d6aa-4476-b041-d2832dd3636a" providerId="ADAL" clId="{C55B0759-006D-4693-9E38-03D1CAB837E8}" dt="2021-04-22T05:11:43.966" v="346"/>
          <ac:spMkLst>
            <pc:docMk/>
            <pc:sldMk cId="1151238856" sldId="260"/>
            <ac:spMk id="166" creationId="{2B566528-1B12-4246-9431-5C2D7D081168}"/>
          </ac:spMkLst>
        </pc:spChg>
        <pc:grpChg chg="add del mod">
          <ac:chgData name="Jianqiao Liu" userId="0d87d33a-d6aa-4476-b041-d2832dd3636a" providerId="ADAL" clId="{C55B0759-006D-4693-9E38-03D1CAB837E8}" dt="2021-04-22T05:15:26.539" v="379" actId="478"/>
          <ac:grpSpMkLst>
            <pc:docMk/>
            <pc:sldMk cId="1151238856" sldId="260"/>
            <ac:grpSpMk id="7" creationId="{4BC16539-F612-477A-8E68-5972246BFC3E}"/>
          </ac:grpSpMkLst>
        </pc:grpChg>
        <pc:grpChg chg="add">
          <ac:chgData name="Jianqiao Liu" userId="0d87d33a-d6aa-4476-b041-d2832dd3636a" providerId="ADAL" clId="{C55B0759-006D-4693-9E38-03D1CAB837E8}" dt="2021-04-22T05:16:03.567" v="387" actId="26606"/>
          <ac:grpSpMkLst>
            <pc:docMk/>
            <pc:sldMk cId="1151238856" sldId="260"/>
            <ac:grpSpMk id="24" creationId="{5995D10D-E9C9-47DB-AE7E-801FEF38F5C9}"/>
          </ac:grpSpMkLst>
        </pc:grpChg>
        <pc:grpChg chg="add">
          <ac:chgData name="Jianqiao Liu" userId="0d87d33a-d6aa-4476-b041-d2832dd3636a" providerId="ADAL" clId="{C55B0759-006D-4693-9E38-03D1CAB837E8}" dt="2021-04-22T05:16:03.567" v="387" actId="26606"/>
          <ac:grpSpMkLst>
            <pc:docMk/>
            <pc:sldMk cId="1151238856" sldId="260"/>
            <ac:grpSpMk id="28" creationId="{828A5161-06F1-46CF-8AD7-844680A59E13}"/>
          </ac:grpSpMkLst>
        </pc:grpChg>
        <pc:grpChg chg="del">
          <ac:chgData name="Jianqiao Liu" userId="0d87d33a-d6aa-4476-b041-d2832dd3636a" providerId="ADAL" clId="{C55B0759-006D-4693-9E38-03D1CAB837E8}" dt="2021-04-22T05:11:43.966" v="346"/>
          <ac:grpSpMkLst>
            <pc:docMk/>
            <pc:sldMk cId="1151238856" sldId="260"/>
            <ac:grpSpMk id="167" creationId="{5995D10D-E9C9-47DB-AE7E-801FEF38F5C9}"/>
          </ac:grpSpMkLst>
        </pc:grpChg>
        <pc:grpChg chg="del">
          <ac:chgData name="Jianqiao Liu" userId="0d87d33a-d6aa-4476-b041-d2832dd3636a" providerId="ADAL" clId="{C55B0759-006D-4693-9E38-03D1CAB837E8}" dt="2021-04-22T05:11:43.966" v="346"/>
          <ac:grpSpMkLst>
            <pc:docMk/>
            <pc:sldMk cId="1151238856" sldId="260"/>
            <ac:grpSpMk id="169" creationId="{828A5161-06F1-46CF-8AD7-844680A59E13}"/>
          </ac:grpSpMkLst>
        </pc:grpChg>
        <pc:picChg chg="del">
          <ac:chgData name="Jianqiao Liu" userId="0d87d33a-d6aa-4476-b041-d2832dd3636a" providerId="ADAL" clId="{C55B0759-006D-4693-9E38-03D1CAB837E8}" dt="2021-04-22T05:11:47.129" v="347" actId="478"/>
          <ac:picMkLst>
            <pc:docMk/>
            <pc:sldMk cId="1151238856" sldId="260"/>
            <ac:picMk id="5" creationId="{04F40C9C-8A8A-41BE-818D-892186615F5E}"/>
          </ac:picMkLst>
        </pc:picChg>
        <pc:picChg chg="add del mod topLvl">
          <ac:chgData name="Jianqiao Liu" userId="0d87d33a-d6aa-4476-b041-d2832dd3636a" providerId="ADAL" clId="{C55B0759-006D-4693-9E38-03D1CAB837E8}" dt="2021-04-22T05:15:26.539" v="379" actId="478"/>
          <ac:picMkLst>
            <pc:docMk/>
            <pc:sldMk cId="1151238856" sldId="260"/>
            <ac:picMk id="6" creationId="{FBA94217-5ADD-4BB1-B5EB-6E6B5B85BA6F}"/>
          </ac:picMkLst>
        </pc:picChg>
        <pc:picChg chg="del">
          <ac:chgData name="Jianqiao Liu" userId="0d87d33a-d6aa-4476-b041-d2832dd3636a" providerId="ADAL" clId="{C55B0759-006D-4693-9E38-03D1CAB837E8}" dt="2021-04-22T05:11:47.889" v="348" actId="478"/>
          <ac:picMkLst>
            <pc:docMk/>
            <pc:sldMk cId="1151238856" sldId="260"/>
            <ac:picMk id="9" creationId="{F2B7CEBD-5450-4550-8FB4-BCE09214115B}"/>
          </ac:picMkLst>
        </pc:picChg>
        <pc:picChg chg="add mod ord">
          <ac:chgData name="Jianqiao Liu" userId="0d87d33a-d6aa-4476-b041-d2832dd3636a" providerId="ADAL" clId="{C55B0759-006D-4693-9E38-03D1CAB837E8}" dt="2021-04-23T04:34:18.707" v="998" actId="1076"/>
          <ac:picMkLst>
            <pc:docMk/>
            <pc:sldMk cId="1151238856" sldId="260"/>
            <ac:picMk id="13" creationId="{8457E955-6A05-4260-975A-07123FC307E2}"/>
          </ac:picMkLst>
        </pc:picChg>
        <pc:picChg chg="add del mod">
          <ac:chgData name="Jianqiao Liu" userId="0d87d33a-d6aa-4476-b041-d2832dd3636a" providerId="ADAL" clId="{C55B0759-006D-4693-9E38-03D1CAB837E8}" dt="2021-04-22T05:26:37.562" v="442" actId="478"/>
          <ac:picMkLst>
            <pc:docMk/>
            <pc:sldMk cId="1151238856" sldId="260"/>
            <ac:picMk id="17" creationId="{A6C8392F-CD5C-48C9-8577-F6661A19B68E}"/>
          </ac:picMkLst>
        </pc:picChg>
        <pc:picChg chg="add mod">
          <ac:chgData name="Jianqiao Liu" userId="0d87d33a-d6aa-4476-b041-d2832dd3636a" providerId="ADAL" clId="{C55B0759-006D-4693-9E38-03D1CAB837E8}" dt="2021-04-23T04:34:20.226" v="999" actId="1076"/>
          <ac:picMkLst>
            <pc:docMk/>
            <pc:sldMk cId="1151238856" sldId="260"/>
            <ac:picMk id="19" creationId="{3E7AEE91-D985-469E-9AB2-87981A09437E}"/>
          </ac:picMkLst>
        </pc:picChg>
      </pc:sldChg>
      <pc:sldChg chg="addSp delSp modSp add mod">
        <pc:chgData name="Jianqiao Liu" userId="0d87d33a-d6aa-4476-b041-d2832dd3636a" providerId="ADAL" clId="{C55B0759-006D-4693-9E38-03D1CAB837E8}" dt="2021-04-23T04:53:08.639" v="1122" actId="113"/>
        <pc:sldMkLst>
          <pc:docMk/>
          <pc:sldMk cId="1098951450" sldId="261"/>
        </pc:sldMkLst>
        <pc:spChg chg="mod">
          <ac:chgData name="Jianqiao Liu" userId="0d87d33a-d6aa-4476-b041-d2832dd3636a" providerId="ADAL" clId="{C55B0759-006D-4693-9E38-03D1CAB837E8}" dt="2021-04-23T04:53:08.639" v="1122" actId="113"/>
          <ac:spMkLst>
            <pc:docMk/>
            <pc:sldMk cId="1098951450" sldId="261"/>
            <ac:spMk id="2" creationId="{0AAAFB81-D3FA-41D3-B7C1-1D7A8307B7D1}"/>
          </ac:spMkLst>
        </pc:spChg>
        <pc:spChg chg="mod">
          <ac:chgData name="Jianqiao Liu" userId="0d87d33a-d6aa-4476-b041-d2832dd3636a" providerId="ADAL" clId="{C55B0759-006D-4693-9E38-03D1CAB837E8}" dt="2021-04-22T07:02:00.754" v="950" actId="20577"/>
          <ac:spMkLst>
            <pc:docMk/>
            <pc:sldMk cId="1098951450" sldId="261"/>
            <ac:spMk id="3" creationId="{F9180E9D-37A0-49A4-8E2F-63B66399EEF1}"/>
          </ac:spMkLst>
        </pc:spChg>
        <pc:spChg chg="add mod">
          <ac:chgData name="Jianqiao Liu" userId="0d87d33a-d6aa-4476-b041-d2832dd3636a" providerId="ADAL" clId="{C55B0759-006D-4693-9E38-03D1CAB837E8}" dt="2021-04-23T04:37:01.381" v="1027" actId="1076"/>
          <ac:spMkLst>
            <pc:docMk/>
            <pc:sldMk cId="1098951450" sldId="261"/>
            <ac:spMk id="13" creationId="{C808A692-3A95-4D14-B045-1D252AC4DFE6}"/>
          </ac:spMkLst>
        </pc:spChg>
        <pc:picChg chg="add mod">
          <ac:chgData name="Jianqiao Liu" userId="0d87d33a-d6aa-4476-b041-d2832dd3636a" providerId="ADAL" clId="{C55B0759-006D-4693-9E38-03D1CAB837E8}" dt="2021-04-23T04:36:58.925" v="1026" actId="1076"/>
          <ac:picMkLst>
            <pc:docMk/>
            <pc:sldMk cId="1098951450" sldId="261"/>
            <ac:picMk id="5" creationId="{44FB6562-F49B-489A-8606-6ED9F90501A6}"/>
          </ac:picMkLst>
        </pc:picChg>
        <pc:picChg chg="add mod">
          <ac:chgData name="Jianqiao Liu" userId="0d87d33a-d6aa-4476-b041-d2832dd3636a" providerId="ADAL" clId="{C55B0759-006D-4693-9E38-03D1CAB837E8}" dt="2021-04-23T04:36:58.925" v="1026" actId="1076"/>
          <ac:picMkLst>
            <pc:docMk/>
            <pc:sldMk cId="1098951450" sldId="261"/>
            <ac:picMk id="7" creationId="{51401475-7306-40A1-8CCE-3FC2337D1F37}"/>
          </ac:picMkLst>
        </pc:picChg>
        <pc:picChg chg="del">
          <ac:chgData name="Jianqiao Liu" userId="0d87d33a-d6aa-4476-b041-d2832dd3636a" providerId="ADAL" clId="{C55B0759-006D-4693-9E38-03D1CAB837E8}" dt="2021-04-22T05:55:04.872" v="589" actId="478"/>
          <ac:picMkLst>
            <pc:docMk/>
            <pc:sldMk cId="1098951450" sldId="261"/>
            <ac:picMk id="13" creationId="{8457E955-6A05-4260-975A-07123FC307E2}"/>
          </ac:picMkLst>
        </pc:picChg>
        <pc:picChg chg="del">
          <ac:chgData name="Jianqiao Liu" userId="0d87d33a-d6aa-4476-b041-d2832dd3636a" providerId="ADAL" clId="{C55B0759-006D-4693-9E38-03D1CAB837E8}" dt="2021-04-22T05:55:04.346" v="588" actId="478"/>
          <ac:picMkLst>
            <pc:docMk/>
            <pc:sldMk cId="1098951450" sldId="261"/>
            <ac:picMk id="19" creationId="{3E7AEE91-D985-469E-9AB2-87981A09437E}"/>
          </ac:picMkLst>
        </pc:picChg>
      </pc:sldChg>
      <pc:sldChg chg="addSp delSp modSp add mod ord setBg delDesignElem">
        <pc:chgData name="Jianqiao Liu" userId="0d87d33a-d6aa-4476-b041-d2832dd3636a" providerId="ADAL" clId="{C55B0759-006D-4693-9E38-03D1CAB837E8}" dt="2021-04-23T04:33:05.771" v="973" actId="1076"/>
        <pc:sldMkLst>
          <pc:docMk/>
          <pc:sldMk cId="3621435007" sldId="262"/>
        </pc:sldMkLst>
        <pc:spChg chg="mod">
          <ac:chgData name="Jianqiao Liu" userId="0d87d33a-d6aa-4476-b041-d2832dd3636a" providerId="ADAL" clId="{C55B0759-006D-4693-9E38-03D1CAB837E8}" dt="2021-04-22T06:37:14.689" v="776" actId="20577"/>
          <ac:spMkLst>
            <pc:docMk/>
            <pc:sldMk cId="3621435007" sldId="262"/>
            <ac:spMk id="3" creationId="{F9180E9D-37A0-49A4-8E2F-63B66399EEF1}"/>
          </ac:spMkLst>
        </pc:spChg>
        <pc:spChg chg="add mod">
          <ac:chgData name="Jianqiao Liu" userId="0d87d33a-d6aa-4476-b041-d2832dd3636a" providerId="ADAL" clId="{C55B0759-006D-4693-9E38-03D1CAB837E8}" dt="2021-04-23T04:33:05.771" v="973" actId="1076"/>
          <ac:spMkLst>
            <pc:docMk/>
            <pc:sldMk cId="3621435007" sldId="262"/>
            <ac:spMk id="4" creationId="{AF509F00-1D20-4304-90B8-DC45CB5DA6F3}"/>
          </ac:spMkLst>
        </pc:spChg>
        <pc:spChg chg="add">
          <ac:chgData name="Jianqiao Liu" userId="0d87d33a-d6aa-4476-b041-d2832dd3636a" providerId="ADAL" clId="{C55B0759-006D-4693-9E38-03D1CAB837E8}" dt="2021-04-22T07:05:24.415" v="951" actId="26606"/>
          <ac:spMkLst>
            <pc:docMk/>
            <pc:sldMk cId="3621435007" sldId="262"/>
            <ac:spMk id="19" creationId="{2B566528-1B12-4246-9431-5C2D7D081168}"/>
          </ac:spMkLst>
        </pc:spChg>
        <pc:spChg chg="del">
          <ac:chgData name="Jianqiao Liu" userId="0d87d33a-d6aa-4476-b041-d2832dd3636a" providerId="ADAL" clId="{C55B0759-006D-4693-9E38-03D1CAB837E8}" dt="2021-04-22T06:06:20.998" v="594"/>
          <ac:spMkLst>
            <pc:docMk/>
            <pc:sldMk cId="3621435007" sldId="262"/>
            <ac:spMk id="30" creationId="{2B566528-1B12-4246-9431-5C2D7D081168}"/>
          </ac:spMkLst>
        </pc:spChg>
        <pc:grpChg chg="del">
          <ac:chgData name="Jianqiao Liu" userId="0d87d33a-d6aa-4476-b041-d2832dd3636a" providerId="ADAL" clId="{C55B0759-006D-4693-9E38-03D1CAB837E8}" dt="2021-04-22T06:06:23.727" v="597" actId="478"/>
          <ac:grpSpMkLst>
            <pc:docMk/>
            <pc:sldMk cId="3621435007" sldId="262"/>
            <ac:grpSpMk id="7" creationId="{87C408B2-E0E6-4736-9674-A9A403270E10}"/>
          </ac:grpSpMkLst>
        </pc:grpChg>
        <pc:grpChg chg="del">
          <ac:chgData name="Jianqiao Liu" userId="0d87d33a-d6aa-4476-b041-d2832dd3636a" providerId="ADAL" clId="{C55B0759-006D-4693-9E38-03D1CAB837E8}" dt="2021-04-22T06:06:24.218" v="598" actId="478"/>
          <ac:grpSpMkLst>
            <pc:docMk/>
            <pc:sldMk cId="3621435007" sldId="262"/>
            <ac:grpSpMk id="8" creationId="{F8ABC2E2-4BC2-4A0B-AC51-112C2595223B}"/>
          </ac:grpSpMkLst>
        </pc:grpChg>
        <pc:grpChg chg="add">
          <ac:chgData name="Jianqiao Liu" userId="0d87d33a-d6aa-4476-b041-d2832dd3636a" providerId="ADAL" clId="{C55B0759-006D-4693-9E38-03D1CAB837E8}" dt="2021-04-22T07:05:24.415" v="951" actId="26606"/>
          <ac:grpSpMkLst>
            <pc:docMk/>
            <pc:sldMk cId="3621435007" sldId="262"/>
            <ac:grpSpMk id="21" creationId="{5995D10D-E9C9-47DB-AE7E-801FEF38F5C9}"/>
          </ac:grpSpMkLst>
        </pc:grpChg>
        <pc:grpChg chg="add">
          <ac:chgData name="Jianqiao Liu" userId="0d87d33a-d6aa-4476-b041-d2832dd3636a" providerId="ADAL" clId="{C55B0759-006D-4693-9E38-03D1CAB837E8}" dt="2021-04-22T07:05:24.415" v="951" actId="26606"/>
          <ac:grpSpMkLst>
            <pc:docMk/>
            <pc:sldMk cId="3621435007" sldId="262"/>
            <ac:grpSpMk id="25" creationId="{828A5161-06F1-46CF-8AD7-844680A59E13}"/>
          </ac:grpSpMkLst>
        </pc:grpChg>
        <pc:grpChg chg="del">
          <ac:chgData name="Jianqiao Liu" userId="0d87d33a-d6aa-4476-b041-d2832dd3636a" providerId="ADAL" clId="{C55B0759-006D-4693-9E38-03D1CAB837E8}" dt="2021-04-22T06:06:20.998" v="594"/>
          <ac:grpSpMkLst>
            <pc:docMk/>
            <pc:sldMk cId="3621435007" sldId="262"/>
            <ac:grpSpMk id="32" creationId="{5995D10D-E9C9-47DB-AE7E-801FEF38F5C9}"/>
          </ac:grpSpMkLst>
        </pc:grpChg>
        <pc:grpChg chg="del">
          <ac:chgData name="Jianqiao Liu" userId="0d87d33a-d6aa-4476-b041-d2832dd3636a" providerId="ADAL" clId="{C55B0759-006D-4693-9E38-03D1CAB837E8}" dt="2021-04-22T06:06:20.998" v="594"/>
          <ac:grpSpMkLst>
            <pc:docMk/>
            <pc:sldMk cId="3621435007" sldId="262"/>
            <ac:grpSpMk id="36" creationId="{828A5161-06F1-46CF-8AD7-844680A59E13}"/>
          </ac:grpSpMkLst>
        </pc:grpChg>
        <pc:picChg chg="add mod ord">
          <ac:chgData name="Jianqiao Liu" userId="0d87d33a-d6aa-4476-b041-d2832dd3636a" providerId="ADAL" clId="{C55B0759-006D-4693-9E38-03D1CAB837E8}" dt="2021-04-23T04:33:05.771" v="973" actId="1076"/>
          <ac:picMkLst>
            <pc:docMk/>
            <pc:sldMk cId="3621435007" sldId="262"/>
            <ac:picMk id="9" creationId="{8C24A2F6-9627-46D9-B798-C751366BCFDA}"/>
          </ac:picMkLst>
        </pc:picChg>
        <pc:picChg chg="add del mod">
          <ac:chgData name="Jianqiao Liu" userId="0d87d33a-d6aa-4476-b041-d2832dd3636a" providerId="ADAL" clId="{C55B0759-006D-4693-9E38-03D1CAB837E8}" dt="2021-04-22T06:21:28.628" v="720" actId="478"/>
          <ac:picMkLst>
            <pc:docMk/>
            <pc:sldMk cId="3621435007" sldId="262"/>
            <ac:picMk id="12" creationId="{A8314DB8-8990-4A4E-A3D2-9C06B18AF5D0}"/>
          </ac:picMkLst>
        </pc:picChg>
        <pc:picChg chg="add mod">
          <ac:chgData name="Jianqiao Liu" userId="0d87d33a-d6aa-4476-b041-d2832dd3636a" providerId="ADAL" clId="{C55B0759-006D-4693-9E38-03D1CAB837E8}" dt="2021-04-23T04:33:05.771" v="973" actId="1076"/>
          <ac:picMkLst>
            <pc:docMk/>
            <pc:sldMk cId="3621435007" sldId="262"/>
            <ac:picMk id="14" creationId="{42956CDA-39EA-4957-8A61-AFA50CA5B714}"/>
          </ac:picMkLst>
        </pc:picChg>
      </pc:sldChg>
      <pc:sldChg chg="modSp mod">
        <pc:chgData name="Jianqiao Liu" userId="0d87d33a-d6aa-4476-b041-d2832dd3636a" providerId="ADAL" clId="{C55B0759-006D-4693-9E38-03D1CAB837E8}" dt="2021-04-22T06:33:07.300" v="753" actId="14100"/>
        <pc:sldMkLst>
          <pc:docMk/>
          <pc:sldMk cId="1834793835" sldId="263"/>
        </pc:sldMkLst>
        <pc:spChg chg="mod">
          <ac:chgData name="Jianqiao Liu" userId="0d87d33a-d6aa-4476-b041-d2832dd3636a" providerId="ADAL" clId="{C55B0759-006D-4693-9E38-03D1CAB837E8}" dt="2021-04-22T06:33:07.300" v="753" actId="14100"/>
          <ac:spMkLst>
            <pc:docMk/>
            <pc:sldMk cId="1834793835" sldId="263"/>
            <ac:spMk id="3" creationId="{F9180E9D-37A0-49A4-8E2F-63B66399EEF1}"/>
          </ac:spMkLst>
        </pc:spChg>
      </pc:sldChg>
      <pc:sldChg chg="modSp mod">
        <pc:chgData name="Jianqiao Liu" userId="0d87d33a-d6aa-4476-b041-d2832dd3636a" providerId="ADAL" clId="{C55B0759-006D-4693-9E38-03D1CAB837E8}" dt="2021-04-23T04:52:09.626" v="1101" actId="1076"/>
        <pc:sldMkLst>
          <pc:docMk/>
          <pc:sldMk cId="3133681572" sldId="266"/>
        </pc:sldMkLst>
        <pc:spChg chg="mod">
          <ac:chgData name="Jianqiao Liu" userId="0d87d33a-d6aa-4476-b041-d2832dd3636a" providerId="ADAL" clId="{C55B0759-006D-4693-9E38-03D1CAB837E8}" dt="2021-04-23T04:52:09.626" v="1101" actId="1076"/>
          <ac:spMkLst>
            <pc:docMk/>
            <pc:sldMk cId="3133681572" sldId="266"/>
            <ac:spMk id="2" creationId="{0AAAFB81-D3FA-41D3-B7C1-1D7A8307B7D1}"/>
          </ac:spMkLst>
        </pc:spChg>
        <pc:spChg chg="mod">
          <ac:chgData name="Jianqiao Liu" userId="0d87d33a-d6aa-4476-b041-d2832dd3636a" providerId="ADAL" clId="{C55B0759-006D-4693-9E38-03D1CAB837E8}" dt="2021-04-23T04:41:09.760" v="1053" actId="20577"/>
          <ac:spMkLst>
            <pc:docMk/>
            <pc:sldMk cId="3133681572" sldId="266"/>
            <ac:spMk id="5" creationId="{D963D6E4-77E7-40C9-89D5-44B8A690E62A}"/>
          </ac:spMkLst>
        </pc:spChg>
        <pc:picChg chg="mod">
          <ac:chgData name="Jianqiao Liu" userId="0d87d33a-d6aa-4476-b041-d2832dd3636a" providerId="ADAL" clId="{C55B0759-006D-4693-9E38-03D1CAB837E8}" dt="2021-04-23T04:42:45.484" v="1059" actId="1076"/>
          <ac:picMkLst>
            <pc:docMk/>
            <pc:sldMk cId="3133681572" sldId="266"/>
            <ac:picMk id="8" creationId="{DD2B2AAE-BE29-46E4-B089-4586FD66FC5C}"/>
          </ac:picMkLst>
        </pc:picChg>
      </pc:sldChg>
      <pc:sldChg chg="modSp mod">
        <pc:chgData name="Jianqiao Liu" userId="0d87d33a-d6aa-4476-b041-d2832dd3636a" providerId="ADAL" clId="{C55B0759-006D-4693-9E38-03D1CAB837E8}" dt="2021-04-23T04:52:48.526" v="1120" actId="14100"/>
        <pc:sldMkLst>
          <pc:docMk/>
          <pc:sldMk cId="2923596207" sldId="267"/>
        </pc:sldMkLst>
        <pc:spChg chg="mod">
          <ac:chgData name="Jianqiao Liu" userId="0d87d33a-d6aa-4476-b041-d2832dd3636a" providerId="ADAL" clId="{C55B0759-006D-4693-9E38-03D1CAB837E8}" dt="2021-04-23T04:52:15.221" v="1102" actId="1076"/>
          <ac:spMkLst>
            <pc:docMk/>
            <pc:sldMk cId="2923596207" sldId="267"/>
            <ac:spMk id="2" creationId="{0AAAFB81-D3FA-41D3-B7C1-1D7A8307B7D1}"/>
          </ac:spMkLst>
        </pc:spChg>
        <pc:spChg chg="mod">
          <ac:chgData name="Jianqiao Liu" userId="0d87d33a-d6aa-4476-b041-d2832dd3636a" providerId="ADAL" clId="{C55B0759-006D-4693-9E38-03D1CAB837E8}" dt="2021-04-23T04:41:05.765" v="1052" actId="20577"/>
          <ac:spMkLst>
            <pc:docMk/>
            <pc:sldMk cId="2923596207" sldId="267"/>
            <ac:spMk id="5" creationId="{D963D6E4-77E7-40C9-89D5-44B8A690E62A}"/>
          </ac:spMkLst>
        </pc:spChg>
        <pc:picChg chg="mod">
          <ac:chgData name="Jianqiao Liu" userId="0d87d33a-d6aa-4476-b041-d2832dd3636a" providerId="ADAL" clId="{C55B0759-006D-4693-9E38-03D1CAB837E8}" dt="2021-04-23T04:52:48.526" v="1120" actId="14100"/>
          <ac:picMkLst>
            <pc:docMk/>
            <pc:sldMk cId="2923596207" sldId="267"/>
            <ac:picMk id="4" creationId="{F2394A46-09C8-4CD7-BBCC-682FF181E05D}"/>
          </ac:picMkLst>
        </pc:picChg>
      </pc:sldChg>
      <pc:sldChg chg="modSp mod">
        <pc:chgData name="Jianqiao Liu" userId="0d87d33a-d6aa-4476-b041-d2832dd3636a" providerId="ADAL" clId="{C55B0759-006D-4693-9E38-03D1CAB837E8}" dt="2021-04-23T06:27:57.919" v="1128" actId="120"/>
        <pc:sldMkLst>
          <pc:docMk/>
          <pc:sldMk cId="3764637196" sldId="268"/>
        </pc:sldMkLst>
        <pc:spChg chg="mod">
          <ac:chgData name="Jianqiao Liu" userId="0d87d33a-d6aa-4476-b041-d2832dd3636a" providerId="ADAL" clId="{C55B0759-006D-4693-9E38-03D1CAB837E8}" dt="2021-04-23T04:52:36.121" v="1119" actId="14100"/>
          <ac:spMkLst>
            <pc:docMk/>
            <pc:sldMk cId="3764637196" sldId="268"/>
            <ac:spMk id="2" creationId="{0AAAFB81-D3FA-41D3-B7C1-1D7A8307B7D1}"/>
          </ac:spMkLst>
        </pc:spChg>
        <pc:spChg chg="mod">
          <ac:chgData name="Jianqiao Liu" userId="0d87d33a-d6aa-4476-b041-d2832dd3636a" providerId="ADAL" clId="{C55B0759-006D-4693-9E38-03D1CAB837E8}" dt="2021-04-23T06:27:57.919" v="1128" actId="120"/>
          <ac:spMkLst>
            <pc:docMk/>
            <pc:sldMk cId="3764637196" sldId="268"/>
            <ac:spMk id="5" creationId="{D963D6E4-77E7-40C9-89D5-44B8A690E62A}"/>
          </ac:spMkLst>
        </pc:spChg>
        <pc:picChg chg="mod">
          <ac:chgData name="Jianqiao Liu" userId="0d87d33a-d6aa-4476-b041-d2832dd3636a" providerId="ADAL" clId="{C55B0759-006D-4693-9E38-03D1CAB837E8}" dt="2021-04-23T04:34:37.318" v="1002" actId="14100"/>
          <ac:picMkLst>
            <pc:docMk/>
            <pc:sldMk cId="3764637196" sldId="268"/>
            <ac:picMk id="3" creationId="{9C2C9B0E-FBB7-4BB1-8A88-C441BAB7E68C}"/>
          </ac:picMkLst>
        </pc:picChg>
      </pc:sldChg>
      <pc:sldChg chg="new">
        <pc:chgData name="Jianqiao Liu" userId="0d87d33a-d6aa-4476-b041-d2832dd3636a" providerId="ADAL" clId="{C55B0759-006D-4693-9E38-03D1CAB837E8}" dt="2021-04-23T05:10:48.701" v="1123" actId="680"/>
        <pc:sldMkLst>
          <pc:docMk/>
          <pc:sldMk cId="3369160773" sldId="269"/>
        </pc:sldMkLst>
      </pc:sldChg>
      <pc:sldChg chg="del">
        <pc:chgData name="Jianqiao Liu" userId="0d87d33a-d6aa-4476-b041-d2832dd3636a" providerId="ADAL" clId="{C55B0759-006D-4693-9E38-03D1CAB837E8}" dt="2021-04-23T06:34:45.802" v="1129" actId="2696"/>
        <pc:sldMkLst>
          <pc:docMk/>
          <pc:sldMk cId="4281625633" sldId="272"/>
        </pc:sldMkLst>
      </pc:sldChg>
    </pc:docChg>
  </pc:docChgLst>
  <pc:docChgLst>
    <pc:chgData name="Ruan, Jinyang" userId="S::jinyang.ruan@wsu.edu::fa56ae0f-f485-481d-9cee-1311c6f72b68" providerId="AD" clId="Web-{E8FFFE03-A4FB-4318-815D-16E39F42F7FD}"/>
    <pc:docChg chg="addSld delSld modSld">
      <pc:chgData name="Ruan, Jinyang" userId="S::jinyang.ruan@wsu.edu::fa56ae0f-f485-481d-9cee-1311c6f72b68" providerId="AD" clId="Web-{E8FFFE03-A4FB-4318-815D-16E39F42F7FD}" dt="2021-04-23T01:24:15.439" v="551" actId="20577"/>
      <pc:docMkLst>
        <pc:docMk/>
      </pc:docMkLst>
      <pc:sldChg chg="modSp">
        <pc:chgData name="Ruan, Jinyang" userId="S::jinyang.ruan@wsu.edu::fa56ae0f-f485-481d-9cee-1311c6f72b68" providerId="AD" clId="Web-{E8FFFE03-A4FB-4318-815D-16E39F42F7FD}" dt="2021-04-23T01:12:16.205" v="391" actId="1076"/>
        <pc:sldMkLst>
          <pc:docMk/>
          <pc:sldMk cId="2706426016" sldId="257"/>
        </pc:sldMkLst>
        <pc:spChg chg="mod">
          <ac:chgData name="Ruan, Jinyang" userId="S::jinyang.ruan@wsu.edu::fa56ae0f-f485-481d-9cee-1311c6f72b68" providerId="AD" clId="Web-{E8FFFE03-A4FB-4318-815D-16E39F42F7FD}" dt="2021-04-23T01:12:03.564" v="388" actId="14100"/>
          <ac:spMkLst>
            <pc:docMk/>
            <pc:sldMk cId="2706426016" sldId="257"/>
            <ac:spMk id="2" creationId="{0AAAFB81-D3FA-41D3-B7C1-1D7A8307B7D1}"/>
          </ac:spMkLst>
        </pc:spChg>
        <pc:spChg chg="mod">
          <ac:chgData name="Ruan, Jinyang" userId="S::jinyang.ruan@wsu.edu::fa56ae0f-f485-481d-9cee-1311c6f72b68" providerId="AD" clId="Web-{E8FFFE03-A4FB-4318-815D-16E39F42F7FD}" dt="2021-04-23T01:11:53.251" v="386" actId="20577"/>
          <ac:spMkLst>
            <pc:docMk/>
            <pc:sldMk cId="2706426016" sldId="257"/>
            <ac:spMk id="3" creationId="{F9180E9D-37A0-49A4-8E2F-63B66399EEF1}"/>
          </ac:spMkLst>
        </pc:spChg>
        <pc:grpChg chg="mod">
          <ac:chgData name="Ruan, Jinyang" userId="S::jinyang.ruan@wsu.edu::fa56ae0f-f485-481d-9cee-1311c6f72b68" providerId="AD" clId="Web-{E8FFFE03-A4FB-4318-815D-16E39F42F7FD}" dt="2021-04-23T01:12:16.205" v="391" actId="1076"/>
          <ac:grpSpMkLst>
            <pc:docMk/>
            <pc:sldMk cId="2706426016" sldId="257"/>
            <ac:grpSpMk id="7" creationId="{87C408B2-E0E6-4736-9674-A9A403270E10}"/>
          </ac:grpSpMkLst>
        </pc:grpChg>
        <pc:grpChg chg="mod">
          <ac:chgData name="Ruan, Jinyang" userId="S::jinyang.ruan@wsu.edu::fa56ae0f-f485-481d-9cee-1311c6f72b68" providerId="AD" clId="Web-{E8FFFE03-A4FB-4318-815D-16E39F42F7FD}" dt="2021-04-23T01:12:13.924" v="390" actId="14100"/>
          <ac:grpSpMkLst>
            <pc:docMk/>
            <pc:sldMk cId="2706426016" sldId="257"/>
            <ac:grpSpMk id="8" creationId="{F8ABC2E2-4BC2-4A0B-AC51-112C2595223B}"/>
          </ac:grpSpMkLst>
        </pc:grpChg>
      </pc:sldChg>
      <pc:sldChg chg="modSp">
        <pc:chgData name="Ruan, Jinyang" userId="S::jinyang.ruan@wsu.edu::fa56ae0f-f485-481d-9cee-1311c6f72b68" providerId="AD" clId="Web-{E8FFFE03-A4FB-4318-815D-16E39F42F7FD}" dt="2021-04-23T01:21:23.225" v="540" actId="20577"/>
        <pc:sldMkLst>
          <pc:docMk/>
          <pc:sldMk cId="1151238856" sldId="260"/>
        </pc:sldMkLst>
        <pc:spChg chg="mod">
          <ac:chgData name="Ruan, Jinyang" userId="S::jinyang.ruan@wsu.edu::fa56ae0f-f485-481d-9cee-1311c6f72b68" providerId="AD" clId="Web-{E8FFFE03-A4FB-4318-815D-16E39F42F7FD}" dt="2021-04-23T01:21:23.225" v="540" actId="20577"/>
          <ac:spMkLst>
            <pc:docMk/>
            <pc:sldMk cId="1151238856" sldId="260"/>
            <ac:spMk id="2" creationId="{0AAAFB81-D3FA-41D3-B7C1-1D7A8307B7D1}"/>
          </ac:spMkLst>
        </pc:spChg>
        <pc:spChg chg="mod">
          <ac:chgData name="Ruan, Jinyang" userId="S::jinyang.ruan@wsu.edu::fa56ae0f-f485-481d-9cee-1311c6f72b68" providerId="AD" clId="Web-{E8FFFE03-A4FB-4318-815D-16E39F42F7FD}" dt="2021-04-23T01:21:01.442" v="535" actId="20577"/>
          <ac:spMkLst>
            <pc:docMk/>
            <pc:sldMk cId="1151238856" sldId="260"/>
            <ac:spMk id="3" creationId="{F9180E9D-37A0-49A4-8E2F-63B66399EEF1}"/>
          </ac:spMkLst>
        </pc:spChg>
        <pc:picChg chg="mod">
          <ac:chgData name="Ruan, Jinyang" userId="S::jinyang.ruan@wsu.edu::fa56ae0f-f485-481d-9cee-1311c6f72b68" providerId="AD" clId="Web-{E8FFFE03-A4FB-4318-815D-16E39F42F7FD}" dt="2021-04-23T01:21:13.490" v="539" actId="1076"/>
          <ac:picMkLst>
            <pc:docMk/>
            <pc:sldMk cId="1151238856" sldId="260"/>
            <ac:picMk id="13" creationId="{8457E955-6A05-4260-975A-07123FC307E2}"/>
          </ac:picMkLst>
        </pc:picChg>
        <pc:picChg chg="mod">
          <ac:chgData name="Ruan, Jinyang" userId="S::jinyang.ruan@wsu.edu::fa56ae0f-f485-481d-9cee-1311c6f72b68" providerId="AD" clId="Web-{E8FFFE03-A4FB-4318-815D-16E39F42F7FD}" dt="2021-04-23T01:21:10.021" v="538" actId="1076"/>
          <ac:picMkLst>
            <pc:docMk/>
            <pc:sldMk cId="1151238856" sldId="260"/>
            <ac:picMk id="19" creationId="{3E7AEE91-D985-469E-9AB2-87981A09437E}"/>
          </ac:picMkLst>
        </pc:picChg>
      </pc:sldChg>
      <pc:sldChg chg="modSp">
        <pc:chgData name="Ruan, Jinyang" userId="S::jinyang.ruan@wsu.edu::fa56ae0f-f485-481d-9cee-1311c6f72b68" providerId="AD" clId="Web-{E8FFFE03-A4FB-4318-815D-16E39F42F7FD}" dt="2021-04-23T01:03:49.065" v="209" actId="20577"/>
        <pc:sldMkLst>
          <pc:docMk/>
          <pc:sldMk cId="3621435007" sldId="262"/>
        </pc:sldMkLst>
        <pc:spChg chg="mod">
          <ac:chgData name="Ruan, Jinyang" userId="S::jinyang.ruan@wsu.edu::fa56ae0f-f485-481d-9cee-1311c6f72b68" providerId="AD" clId="Web-{E8FFFE03-A4FB-4318-815D-16E39F42F7FD}" dt="2021-04-23T01:03:49.065" v="209" actId="20577"/>
          <ac:spMkLst>
            <pc:docMk/>
            <pc:sldMk cId="3621435007" sldId="262"/>
            <ac:spMk id="2" creationId="{0AAAFB81-D3FA-41D3-B7C1-1D7A8307B7D1}"/>
          </ac:spMkLst>
        </pc:spChg>
        <pc:spChg chg="mod">
          <ac:chgData name="Ruan, Jinyang" userId="S::jinyang.ruan@wsu.edu::fa56ae0f-f485-481d-9cee-1311c6f72b68" providerId="AD" clId="Web-{E8FFFE03-A4FB-4318-815D-16E39F42F7FD}" dt="2021-04-23T01:01:14.508" v="195" actId="20577"/>
          <ac:spMkLst>
            <pc:docMk/>
            <pc:sldMk cId="3621435007" sldId="262"/>
            <ac:spMk id="3" creationId="{F9180E9D-37A0-49A4-8E2F-63B66399EEF1}"/>
          </ac:spMkLst>
        </pc:spChg>
        <pc:picChg chg="mod">
          <ac:chgData name="Ruan, Jinyang" userId="S::jinyang.ruan@wsu.edu::fa56ae0f-f485-481d-9cee-1311c6f72b68" providerId="AD" clId="Web-{E8FFFE03-A4FB-4318-815D-16E39F42F7FD}" dt="2021-04-23T01:01:20.602" v="196" actId="1076"/>
          <ac:picMkLst>
            <pc:docMk/>
            <pc:sldMk cId="3621435007" sldId="262"/>
            <ac:picMk id="9" creationId="{8C24A2F6-9627-46D9-B798-C751366BCFDA}"/>
          </ac:picMkLst>
        </pc:picChg>
        <pc:picChg chg="mod">
          <ac:chgData name="Ruan, Jinyang" userId="S::jinyang.ruan@wsu.edu::fa56ae0f-f485-481d-9cee-1311c6f72b68" providerId="AD" clId="Web-{E8FFFE03-A4FB-4318-815D-16E39F42F7FD}" dt="2021-04-23T00:42:40.252" v="0" actId="14100"/>
          <ac:picMkLst>
            <pc:docMk/>
            <pc:sldMk cId="3621435007" sldId="262"/>
            <ac:picMk id="14" creationId="{42956CDA-39EA-4957-8A61-AFA50CA5B714}"/>
          </ac:picMkLst>
        </pc:picChg>
      </pc:sldChg>
      <pc:sldChg chg="new del">
        <pc:chgData name="Ruan, Jinyang" userId="S::jinyang.ruan@wsu.edu::fa56ae0f-f485-481d-9cee-1311c6f72b68" providerId="AD" clId="Web-{E8FFFE03-A4FB-4318-815D-16E39F42F7FD}" dt="2021-04-23T00:47:20.910" v="2"/>
        <pc:sldMkLst>
          <pc:docMk/>
          <pc:sldMk cId="1063365861" sldId="265"/>
        </pc:sldMkLst>
      </pc:sldChg>
      <pc:sldChg chg="new del">
        <pc:chgData name="Ruan, Jinyang" userId="S::jinyang.ruan@wsu.edu::fa56ae0f-f485-481d-9cee-1311c6f72b68" providerId="AD" clId="Web-{E8FFFE03-A4FB-4318-815D-16E39F42F7FD}" dt="2021-04-23T00:47:39.458" v="7"/>
        <pc:sldMkLst>
          <pc:docMk/>
          <pc:sldMk cId="2657948095" sldId="265"/>
        </pc:sldMkLst>
      </pc:sldChg>
      <pc:sldChg chg="new del">
        <pc:chgData name="Ruan, Jinyang" userId="S::jinyang.ruan@wsu.edu::fa56ae0f-f485-481d-9cee-1311c6f72b68" providerId="AD" clId="Web-{E8FFFE03-A4FB-4318-815D-16E39F42F7FD}" dt="2021-04-23T00:47:31.020" v="4"/>
        <pc:sldMkLst>
          <pc:docMk/>
          <pc:sldMk cId="3109427734" sldId="265"/>
        </pc:sldMkLst>
      </pc:sldChg>
      <pc:sldChg chg="addSp delSp modSp add replId">
        <pc:chgData name="Ruan, Jinyang" userId="S::jinyang.ruan@wsu.edu::fa56ae0f-f485-481d-9cee-1311c6f72b68" providerId="AD" clId="Web-{E8FFFE03-A4FB-4318-815D-16E39F42F7FD}" dt="2021-04-23T01:24:15.439" v="551" actId="20577"/>
        <pc:sldMkLst>
          <pc:docMk/>
          <pc:sldMk cId="3133681572" sldId="266"/>
        </pc:sldMkLst>
        <pc:spChg chg="mod">
          <ac:chgData name="Ruan, Jinyang" userId="S::jinyang.ruan@wsu.edu::fa56ae0f-f485-481d-9cee-1311c6f72b68" providerId="AD" clId="Web-{E8FFFE03-A4FB-4318-815D-16E39F42F7FD}" dt="2021-04-23T01:24:15.439" v="551" actId="20577"/>
          <ac:spMkLst>
            <pc:docMk/>
            <pc:sldMk cId="3133681572" sldId="266"/>
            <ac:spMk id="2" creationId="{0AAAFB81-D3FA-41D3-B7C1-1D7A8307B7D1}"/>
          </ac:spMkLst>
        </pc:spChg>
        <pc:spChg chg="del mod">
          <ac:chgData name="Ruan, Jinyang" userId="S::jinyang.ruan@wsu.edu::fa56ae0f-f485-481d-9cee-1311c6f72b68" providerId="AD" clId="Web-{E8FFFE03-A4FB-4318-815D-16E39F42F7FD}" dt="2021-04-23T00:48:16.945" v="29"/>
          <ac:spMkLst>
            <pc:docMk/>
            <pc:sldMk cId="3133681572" sldId="266"/>
            <ac:spMk id="3" creationId="{F9180E9D-37A0-49A4-8E2F-63B66399EEF1}"/>
          </ac:spMkLst>
        </pc:spChg>
        <pc:spChg chg="add mod">
          <ac:chgData name="Ruan, Jinyang" userId="S::jinyang.ruan@wsu.edu::fa56ae0f-f485-481d-9cee-1311c6f72b68" providerId="AD" clId="Web-{E8FFFE03-A4FB-4318-815D-16E39F42F7FD}" dt="2021-04-23T01:13:22.709" v="399" actId="1076"/>
          <ac:spMkLst>
            <pc:docMk/>
            <pc:sldMk cId="3133681572" sldId="266"/>
            <ac:spMk id="5" creationId="{D963D6E4-77E7-40C9-89D5-44B8A690E62A}"/>
          </ac:spMkLst>
        </pc:spChg>
        <pc:spChg chg="add del mod">
          <ac:chgData name="Ruan, Jinyang" userId="S::jinyang.ruan@wsu.edu::fa56ae0f-f485-481d-9cee-1311c6f72b68" providerId="AD" clId="Web-{E8FFFE03-A4FB-4318-815D-16E39F42F7FD}" dt="2021-04-23T00:59:17.610" v="180"/>
          <ac:spMkLst>
            <pc:docMk/>
            <pc:sldMk cId="3133681572" sldId="266"/>
            <ac:spMk id="7" creationId="{CFAC471D-CBD2-4E82-9B0A-FC8423CFC961}"/>
          </ac:spMkLst>
        </pc:spChg>
        <pc:picChg chg="add del mod">
          <ac:chgData name="Ruan, Jinyang" userId="S::jinyang.ruan@wsu.edu::fa56ae0f-f485-481d-9cee-1311c6f72b68" providerId="AD" clId="Web-{E8FFFE03-A4FB-4318-815D-16E39F42F7FD}" dt="2021-04-23T01:04:34.489" v="219"/>
          <ac:picMkLst>
            <pc:docMk/>
            <pc:sldMk cId="3133681572" sldId="266"/>
            <ac:picMk id="6" creationId="{1A6B599A-DB68-462D-AFA0-8770229E3E03}"/>
          </ac:picMkLst>
        </pc:picChg>
        <pc:picChg chg="add mod">
          <ac:chgData name="Ruan, Jinyang" userId="S::jinyang.ruan@wsu.edu::fa56ae0f-f485-481d-9cee-1311c6f72b68" providerId="AD" clId="Web-{E8FFFE03-A4FB-4318-815D-16E39F42F7FD}" dt="2021-04-23T01:00:26.646" v="190" actId="1076"/>
          <ac:picMkLst>
            <pc:docMk/>
            <pc:sldMk cId="3133681572" sldId="266"/>
            <ac:picMk id="8" creationId="{DD2B2AAE-BE29-46E4-B089-4586FD66FC5C}"/>
          </ac:picMkLst>
        </pc:picChg>
      </pc:sldChg>
      <pc:sldChg chg="addSp delSp modSp add replId">
        <pc:chgData name="Ruan, Jinyang" userId="S::jinyang.ruan@wsu.edu::fa56ae0f-f485-481d-9cee-1311c6f72b68" providerId="AD" clId="Web-{E8FFFE03-A4FB-4318-815D-16E39F42F7FD}" dt="2021-04-23T01:24:11.626" v="550" actId="20577"/>
        <pc:sldMkLst>
          <pc:docMk/>
          <pc:sldMk cId="2923596207" sldId="267"/>
        </pc:sldMkLst>
        <pc:spChg chg="mod">
          <ac:chgData name="Ruan, Jinyang" userId="S::jinyang.ruan@wsu.edu::fa56ae0f-f485-481d-9cee-1311c6f72b68" providerId="AD" clId="Web-{E8FFFE03-A4FB-4318-815D-16E39F42F7FD}" dt="2021-04-23T01:24:11.626" v="550" actId="20577"/>
          <ac:spMkLst>
            <pc:docMk/>
            <pc:sldMk cId="2923596207" sldId="267"/>
            <ac:spMk id="2" creationId="{0AAAFB81-D3FA-41D3-B7C1-1D7A8307B7D1}"/>
          </ac:spMkLst>
        </pc:spChg>
        <pc:spChg chg="mod">
          <ac:chgData name="Ruan, Jinyang" userId="S::jinyang.ruan@wsu.edu::fa56ae0f-f485-481d-9cee-1311c6f72b68" providerId="AD" clId="Web-{E8FFFE03-A4FB-4318-815D-16E39F42F7FD}" dt="2021-04-23T01:13:41.320" v="404" actId="1076"/>
          <ac:spMkLst>
            <pc:docMk/>
            <pc:sldMk cId="2923596207" sldId="267"/>
            <ac:spMk id="5" creationId="{D963D6E4-77E7-40C9-89D5-44B8A690E62A}"/>
          </ac:spMkLst>
        </pc:spChg>
        <pc:grpChg chg="add del mod">
          <ac:chgData name="Ruan, Jinyang" userId="S::jinyang.ruan@wsu.edu::fa56ae0f-f485-481d-9cee-1311c6f72b68" providerId="AD" clId="Web-{E8FFFE03-A4FB-4318-815D-16E39F42F7FD}" dt="2021-04-23T01:07:34.907" v="299"/>
          <ac:grpSpMkLst>
            <pc:docMk/>
            <pc:sldMk cId="2923596207" sldId="267"/>
            <ac:grpSpMk id="3" creationId="{815DCDB2-3BD6-436A-B16C-3218D3F4F43B}"/>
          </ac:grpSpMkLst>
        </pc:grpChg>
        <pc:picChg chg="add mod">
          <ac:chgData name="Ruan, Jinyang" userId="S::jinyang.ruan@wsu.edu::fa56ae0f-f485-481d-9cee-1311c6f72b68" providerId="AD" clId="Web-{E8FFFE03-A4FB-4318-815D-16E39F42F7FD}" dt="2021-04-23T01:10:10.369" v="309" actId="14100"/>
          <ac:picMkLst>
            <pc:docMk/>
            <pc:sldMk cId="2923596207" sldId="267"/>
            <ac:picMk id="4" creationId="{F2394A46-09C8-4CD7-BBCC-682FF181E05D}"/>
          </ac:picMkLst>
        </pc:picChg>
        <pc:picChg chg="del">
          <ac:chgData name="Ruan, Jinyang" userId="S::jinyang.ruan@wsu.edu::fa56ae0f-f485-481d-9cee-1311c6f72b68" providerId="AD" clId="Web-{E8FFFE03-A4FB-4318-815D-16E39F42F7FD}" dt="2021-04-23T01:07:08.046" v="291"/>
          <ac:picMkLst>
            <pc:docMk/>
            <pc:sldMk cId="2923596207" sldId="267"/>
            <ac:picMk id="6" creationId="{1A6B599A-DB68-462D-AFA0-8770229E3E03}"/>
          </ac:picMkLst>
        </pc:picChg>
        <pc:picChg chg="del">
          <ac:chgData name="Ruan, Jinyang" userId="S::jinyang.ruan@wsu.edu::fa56ae0f-f485-481d-9cee-1311c6f72b68" providerId="AD" clId="Web-{E8FFFE03-A4FB-4318-815D-16E39F42F7FD}" dt="2021-04-23T01:07:30.484" v="298"/>
          <ac:picMkLst>
            <pc:docMk/>
            <pc:sldMk cId="2923596207" sldId="267"/>
            <ac:picMk id="8" creationId="{DD2B2AAE-BE29-46E4-B089-4586FD66FC5C}"/>
          </ac:picMkLst>
        </pc:picChg>
      </pc:sldChg>
      <pc:sldChg chg="addSp delSp modSp add replId">
        <pc:chgData name="Ruan, Jinyang" userId="S::jinyang.ruan@wsu.edu::fa56ae0f-f485-481d-9cee-1311c6f72b68" providerId="AD" clId="Web-{E8FFFE03-A4FB-4318-815D-16E39F42F7FD}" dt="2021-04-23T01:23:29.389" v="545" actId="20577"/>
        <pc:sldMkLst>
          <pc:docMk/>
          <pc:sldMk cId="3764637196" sldId="268"/>
        </pc:sldMkLst>
        <pc:spChg chg="mod">
          <ac:chgData name="Ruan, Jinyang" userId="S::jinyang.ruan@wsu.edu::fa56ae0f-f485-481d-9cee-1311c6f72b68" providerId="AD" clId="Web-{E8FFFE03-A4FB-4318-815D-16E39F42F7FD}" dt="2021-04-23T01:14:33.057" v="408" actId="20577"/>
          <ac:spMkLst>
            <pc:docMk/>
            <pc:sldMk cId="3764637196" sldId="268"/>
            <ac:spMk id="2" creationId="{0AAAFB81-D3FA-41D3-B7C1-1D7A8307B7D1}"/>
          </ac:spMkLst>
        </pc:spChg>
        <pc:spChg chg="mod">
          <ac:chgData name="Ruan, Jinyang" userId="S::jinyang.ruan@wsu.edu::fa56ae0f-f485-481d-9cee-1311c6f72b68" providerId="AD" clId="Web-{E8FFFE03-A4FB-4318-815D-16E39F42F7FD}" dt="2021-04-23T01:23:29.389" v="545" actId="20577"/>
          <ac:spMkLst>
            <pc:docMk/>
            <pc:sldMk cId="3764637196" sldId="268"/>
            <ac:spMk id="5" creationId="{D963D6E4-77E7-40C9-89D5-44B8A690E62A}"/>
          </ac:spMkLst>
        </pc:spChg>
        <pc:picChg chg="add mod">
          <ac:chgData name="Ruan, Jinyang" userId="S::jinyang.ruan@wsu.edu::fa56ae0f-f485-481d-9cee-1311c6f72b68" providerId="AD" clId="Web-{E8FFFE03-A4FB-4318-815D-16E39F42F7FD}" dt="2021-04-23T01:20:37.613" v="533" actId="14100"/>
          <ac:picMkLst>
            <pc:docMk/>
            <pc:sldMk cId="3764637196" sldId="268"/>
            <ac:picMk id="3" creationId="{9C2C9B0E-FBB7-4BB1-8A88-C441BAB7E68C}"/>
          </ac:picMkLst>
        </pc:picChg>
        <pc:picChg chg="del">
          <ac:chgData name="Ruan, Jinyang" userId="S::jinyang.ruan@wsu.edu::fa56ae0f-f485-481d-9cee-1311c6f72b68" providerId="AD" clId="Web-{E8FFFE03-A4FB-4318-815D-16E39F42F7FD}" dt="2021-04-23T01:17:06.287" v="422"/>
          <ac:picMkLst>
            <pc:docMk/>
            <pc:sldMk cId="3764637196" sldId="268"/>
            <ac:picMk id="4" creationId="{F2394A46-09C8-4CD7-BBCC-682FF181E05D}"/>
          </ac:picMkLst>
        </pc:picChg>
      </pc:sldChg>
    </pc:docChg>
  </pc:docChgLst>
  <pc:docChgLst>
    <pc:chgData name="Liu, Jianqiao" userId="S::jianqiao.liu@wsu.edu::0d87d33a-d6aa-4476-b041-d2832dd3636a" providerId="AD" clId="Web-{711454B7-1991-4384-984E-8D331563F279}"/>
    <pc:docChg chg="addSld modSld">
      <pc:chgData name="Liu, Jianqiao" userId="S::jianqiao.liu@wsu.edu::0d87d33a-d6aa-4476-b041-d2832dd3636a" providerId="AD" clId="Web-{711454B7-1991-4384-984E-8D331563F279}" dt="2021-04-22T03:56:00.254" v="24"/>
      <pc:docMkLst>
        <pc:docMk/>
      </pc:docMkLst>
      <pc:sldChg chg="delSp modSp add replId">
        <pc:chgData name="Liu, Jianqiao" userId="S::jianqiao.liu@wsu.edu::0d87d33a-d6aa-4476-b041-d2832dd3636a" providerId="AD" clId="Web-{711454B7-1991-4384-984E-8D331563F279}" dt="2021-04-22T03:56:00.254" v="24"/>
        <pc:sldMkLst>
          <pc:docMk/>
          <pc:sldMk cId="2455628805" sldId="259"/>
        </pc:sldMkLst>
        <pc:spChg chg="mod">
          <ac:chgData name="Liu, Jianqiao" userId="S::jianqiao.liu@wsu.edu::0d87d33a-d6aa-4476-b041-d2832dd3636a" providerId="AD" clId="Web-{711454B7-1991-4384-984E-8D331563F279}" dt="2021-04-22T03:55:57.457" v="22" actId="20577"/>
          <ac:spMkLst>
            <pc:docMk/>
            <pc:sldMk cId="2455628805" sldId="259"/>
            <ac:spMk id="3" creationId="{F9180E9D-37A0-49A4-8E2F-63B66399EEF1}"/>
          </ac:spMkLst>
        </pc:spChg>
        <pc:picChg chg="del">
          <ac:chgData name="Liu, Jianqiao" userId="S::jianqiao.liu@wsu.edu::0d87d33a-d6aa-4476-b041-d2832dd3636a" providerId="AD" clId="Web-{711454B7-1991-4384-984E-8D331563F279}" dt="2021-04-22T03:55:59.364" v="23"/>
          <ac:picMkLst>
            <pc:docMk/>
            <pc:sldMk cId="2455628805" sldId="259"/>
            <ac:picMk id="5" creationId="{280CF5C1-24C1-4C90-BFB9-3FBCF776BB35}"/>
          </ac:picMkLst>
        </pc:picChg>
        <pc:picChg chg="del">
          <ac:chgData name="Liu, Jianqiao" userId="S::jianqiao.liu@wsu.edu::0d87d33a-d6aa-4476-b041-d2832dd3636a" providerId="AD" clId="Web-{711454B7-1991-4384-984E-8D331563F279}" dt="2021-04-22T03:56:00.254" v="24"/>
          <ac:picMkLst>
            <pc:docMk/>
            <pc:sldMk cId="2455628805" sldId="259"/>
            <ac:picMk id="7" creationId="{D5A728F5-E01B-4397-B48A-449D830E0F96}"/>
          </ac:picMkLst>
        </pc:picChg>
      </pc:sldChg>
    </pc:docChg>
  </pc:docChgLst>
  <pc:docChgLst>
    <pc:chgData name="Li, Wen-Chih" userId="S::wen-chih.li@wsu.edu::318d43d9-565c-43b3-9d05-de0d306129a1" providerId="AD" clId="Web-{9B2A4B16-69CE-49E4-893E-632660DD36F8}"/>
    <pc:docChg chg="modSld">
      <pc:chgData name="Li, Wen-Chih" userId="S::wen-chih.li@wsu.edu::318d43d9-565c-43b3-9d05-de0d306129a1" providerId="AD" clId="Web-{9B2A4B16-69CE-49E4-893E-632660DD36F8}" dt="2021-04-22T08:20:09.461" v="2" actId="1076"/>
      <pc:docMkLst>
        <pc:docMk/>
      </pc:docMkLst>
      <pc:sldChg chg="modSp">
        <pc:chgData name="Li, Wen-Chih" userId="S::wen-chih.li@wsu.edu::318d43d9-565c-43b3-9d05-de0d306129a1" providerId="AD" clId="Web-{9B2A4B16-69CE-49E4-893E-632660DD36F8}" dt="2021-04-22T08:20:09.461" v="2" actId="1076"/>
        <pc:sldMkLst>
          <pc:docMk/>
          <pc:sldMk cId="109857222" sldId="256"/>
        </pc:sldMkLst>
        <pc:spChg chg="mod">
          <ac:chgData name="Li, Wen-Chih" userId="S::wen-chih.li@wsu.edu::318d43d9-565c-43b3-9d05-de0d306129a1" providerId="AD" clId="Web-{9B2A4B16-69CE-49E4-893E-632660DD36F8}" dt="2021-04-22T08:20:09.461" v="2" actId="1076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-rVzMq7OJg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6oSwwJdB9w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z80pDI2nBw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-X9TUmUAqw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EEJYD9122Q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6C6db2mJlI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pcc7cjmMA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7294" y="3959106"/>
            <a:ext cx="3617412" cy="1764431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80808"/>
                </a:solidFill>
              </a:rPr>
              <a:t>Team member: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080808"/>
                </a:solidFill>
              </a:rPr>
              <a:t>Rusu</a:t>
            </a:r>
            <a:r>
              <a:rPr lang="en-US" sz="2000" dirty="0">
                <a:solidFill>
                  <a:srgbClr val="080808"/>
                </a:solidFill>
              </a:rPr>
              <a:t> Wu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err="1">
                <a:solidFill>
                  <a:srgbClr val="080808"/>
                </a:solidFill>
              </a:rPr>
              <a:t>Jianqiao</a:t>
            </a:r>
            <a:r>
              <a:rPr lang="en-US" sz="2000" dirty="0">
                <a:solidFill>
                  <a:srgbClr val="080808"/>
                </a:solidFill>
              </a:rPr>
              <a:t> Liu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80808"/>
                </a:solidFill>
              </a:rPr>
              <a:t>Wen-Chih Li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80808"/>
                </a:solidFill>
              </a:rPr>
              <a:t>Parikshit Panwar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80808"/>
                </a:solidFill>
              </a:rPr>
              <a:t>Yi Yao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80808"/>
                </a:solidFill>
              </a:rPr>
              <a:t>Jinyang Ruan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5834" y="854371"/>
            <a:ext cx="6702225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80808"/>
                </a:solidFill>
                <a:cs typeface="Calibri Light"/>
              </a:rPr>
              <a:t>Working Assistance Platform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75E07-3801-4F52-90CA-184AAF9BCB31}"/>
              </a:ext>
            </a:extLst>
          </p:cNvPr>
          <p:cNvSpPr txBox="1"/>
          <p:nvPr/>
        </p:nvSpPr>
        <p:spPr>
          <a:xfrm>
            <a:off x="3726062" y="2934414"/>
            <a:ext cx="479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Usability Study Highlights Video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864139"/>
            <a:ext cx="9397122" cy="686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cs typeface="Calibri"/>
              </a:rPr>
              <a:t>Task 4 : Ask for a leave and request business trip.  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97EE-BC07-4B98-ABD4-FCD5B3E97F55}"/>
              </a:ext>
            </a:extLst>
          </p:cNvPr>
          <p:cNvSpPr txBox="1"/>
          <p:nvPr/>
        </p:nvSpPr>
        <p:spPr>
          <a:xfrm>
            <a:off x="1147864" y="1750642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description: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A21879-312D-4E9A-8450-FF4B95ED1538}"/>
              </a:ext>
            </a:extLst>
          </p:cNvPr>
          <p:cNvSpPr txBox="1"/>
          <p:nvPr/>
        </p:nvSpPr>
        <p:spPr>
          <a:xfrm>
            <a:off x="1807039" y="2119974"/>
            <a:ext cx="9237097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"request" page. Ask for a leave with the following information: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Reason: Visit dentist. 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time: 04/08/2021 09:00.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Ending time: 04/08/2021 12:00. </a:t>
            </a:r>
          </a:p>
          <a:p>
            <a:pPr algn="l"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back to "request" page. Ask for a business trip with the following information: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Reason: Provide face-to-face guidance to users. 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Location: Washington-Seattle.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time: 04/12/2021 09:00.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Ending time: 04/15/2021 17:30. </a:t>
            </a:r>
          </a:p>
          <a:p>
            <a:pPr algn="l" rtl="0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Then review it.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3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3D6E4-77E7-40C9-89D5-44B8A690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1982797"/>
            <a:ext cx="4327422" cy="2892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Problem: Users may click “Done” button to submit the request without finishing all required information.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Severity level: 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Scope level: 2 (2/5 participants)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Critical incident video clip --&gt;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3" name="Picture 5">
            <a:hlinkClick r:id="" action="ppaction://media"/>
            <a:extLst>
              <a:ext uri="{FF2B5EF4-FFF2-40B4-BE49-F238E27FC236}">
                <a16:creationId xmlns:a16="http://schemas.microsoft.com/office/drawing/2014/main" id="{9C2C9B0E-FBB7-4BB1-8A88-C441BAB7E6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88816" y="1130215"/>
            <a:ext cx="7280287" cy="5601441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3401D8B-E179-461D-9B46-2E9494BD73A0}"/>
              </a:ext>
            </a:extLst>
          </p:cNvPr>
          <p:cNvSpPr txBox="1">
            <a:spLocks/>
          </p:cNvSpPr>
          <p:nvPr/>
        </p:nvSpPr>
        <p:spPr>
          <a:xfrm>
            <a:off x="572830" y="314495"/>
            <a:ext cx="9736487" cy="74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Task 4 : Ask for a leave and request business trip.  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63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4" y="864139"/>
            <a:ext cx="11122227" cy="686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cs typeface="Calibri"/>
              </a:rPr>
              <a:t>Task 5 :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Chatting, 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reating and joining groups,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dding friends</a:t>
            </a:r>
            <a:r>
              <a:rPr lang="en-US" sz="2800" dirty="0">
                <a:cs typeface="Calibri"/>
              </a:rPr>
              <a:t>.  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97EE-BC07-4B98-ABD4-FCD5B3E97F55}"/>
              </a:ext>
            </a:extLst>
          </p:cNvPr>
          <p:cNvSpPr txBox="1"/>
          <p:nvPr/>
        </p:nvSpPr>
        <p:spPr>
          <a:xfrm>
            <a:off x="1147864" y="1750642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description: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A21879-312D-4E9A-8450-FF4B95ED1538}"/>
              </a:ext>
            </a:extLst>
          </p:cNvPr>
          <p:cNvSpPr txBox="1"/>
          <p:nvPr/>
        </p:nvSpPr>
        <p:spPr>
          <a:xfrm>
            <a:off x="1807039" y="2119974"/>
            <a:ext cx="9901052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chat with friends and teams. create and join groups, add friends.  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"message" page. Chat with "Jimmy”. </a:t>
            </a:r>
          </a:p>
          <a:p>
            <a:pPr marL="342900" indent="-342900"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Chat in the "Human-Computer Interaction" group.</a:t>
            </a:r>
          </a:p>
          <a:p>
            <a:pPr marL="342900" indent="-342900"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"contacts" page to create a company group with the following information: </a:t>
            </a:r>
          </a:p>
          <a:p>
            <a:pPr algn="l"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name: Washington State University. </a:t>
            </a:r>
          </a:p>
          <a:p>
            <a:pPr algn="l"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	Size: &gt;1000. </a:t>
            </a:r>
          </a:p>
          <a:p>
            <a:pPr algn="l"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Location: Washington-Pullman. </a:t>
            </a:r>
          </a:p>
          <a:p>
            <a:pPr algn="l" rtl="0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.Search and join the group with name "Washington University"</a:t>
            </a:r>
          </a:p>
          <a:p>
            <a:pPr algn="l"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5.Search and add the contact with name "Benedict Cumberbatch". </a:t>
            </a:r>
          </a:p>
          <a:p>
            <a:pPr algn="l" rtl="0" fontAlgn="base">
              <a:lnSpc>
                <a:spcPct val="15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1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3D6E4-77E7-40C9-89D5-44B8A690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1783290"/>
            <a:ext cx="4129460" cy="4173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Problem: Users may not notice the “+” button to click to add new contacts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Severity level: 2</a:t>
            </a:r>
            <a:endParaRPr lang="zh-CN" altLang="en-US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Scope level: 2 (2/5 participants)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Critical incident video clip --&gt;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3" name="图片 3">
            <a:hlinkClick r:id="" action="ppaction://media"/>
            <a:extLst>
              <a:ext uri="{FF2B5EF4-FFF2-40B4-BE49-F238E27FC236}">
                <a16:creationId xmlns:a16="http://schemas.microsoft.com/office/drawing/2014/main" id="{7BBFF00C-2816-42D8-8E82-491DBCCCE18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31137" y="1071604"/>
            <a:ext cx="7054025" cy="5673537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D3398EA-A1CF-4743-93E2-903618C698C6}"/>
              </a:ext>
            </a:extLst>
          </p:cNvPr>
          <p:cNvSpPr txBox="1">
            <a:spLocks/>
          </p:cNvSpPr>
          <p:nvPr/>
        </p:nvSpPr>
        <p:spPr>
          <a:xfrm>
            <a:off x="86242" y="214459"/>
            <a:ext cx="11122227" cy="686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cs typeface="Calibri"/>
              </a:rPr>
              <a:t>Task 5 :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Chatting, 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reating and joining groups, Adding friends</a:t>
            </a:r>
            <a:r>
              <a:rPr lang="en-US" sz="2800" dirty="0">
                <a:cs typeface="Calibri"/>
              </a:rPr>
              <a:t>.  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7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3D6E4-77E7-40C9-89D5-44B8A690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000107"/>
            <a:ext cx="4148313" cy="31940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Problem: Users confused about how to search and add an individual contact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Severity level: 2</a:t>
            </a:r>
            <a:endParaRPr lang="zh-CN" alt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Scope level: 3(1/5 participants)</a:t>
            </a: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Critical incident video clip --&gt;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3" name="图片 3">
            <a:hlinkClick r:id="" action="ppaction://media"/>
            <a:extLst>
              <a:ext uri="{FF2B5EF4-FFF2-40B4-BE49-F238E27FC236}">
                <a16:creationId xmlns:a16="http://schemas.microsoft.com/office/drawing/2014/main" id="{C7498830-F761-405F-85CB-802F559DAB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55255" y="1132437"/>
            <a:ext cx="7012146" cy="557002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EF746D7-BB3B-459F-B923-C8AA5FB29256}"/>
              </a:ext>
            </a:extLst>
          </p:cNvPr>
          <p:cNvSpPr txBox="1">
            <a:spLocks/>
          </p:cNvSpPr>
          <p:nvPr/>
        </p:nvSpPr>
        <p:spPr>
          <a:xfrm>
            <a:off x="86242" y="214459"/>
            <a:ext cx="11122227" cy="686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cs typeface="Calibri"/>
              </a:rPr>
              <a:t>Task 5 :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Chatting, 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reating and joining groups, Adding friends</a:t>
            </a:r>
            <a:r>
              <a:rPr lang="en-US" sz="2800" dirty="0">
                <a:cs typeface="Calibri"/>
              </a:rPr>
              <a:t>.  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4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929935"/>
            <a:ext cx="10176270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cs typeface="Calibri"/>
              </a:rPr>
              <a:t>5 core tasks: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Clock in/out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Check monthly attendance report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Add a particular event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Ask for leave and business trip with specific information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Chat with friend and company group. Create and join company groups. Search and add new friends.</a:t>
            </a:r>
            <a:endParaRPr lang="en-US" sz="2400" dirty="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6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929935"/>
            <a:ext cx="5302078" cy="740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cs typeface="Calibri"/>
              </a:rPr>
              <a:t>Task 1 : Clock in/ clock out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6897EE-BC07-4B98-ABD4-FCD5B3E97F55}"/>
              </a:ext>
            </a:extLst>
          </p:cNvPr>
          <p:cNvSpPr txBox="1"/>
          <p:nvPr/>
        </p:nvSpPr>
        <p:spPr>
          <a:xfrm>
            <a:off x="1147864" y="1750642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description: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E81C38-18E6-41AE-B0C8-ABE33FD09614}"/>
              </a:ext>
            </a:extLst>
          </p:cNvPr>
          <p:cNvSpPr txBox="1"/>
          <p:nvPr/>
        </p:nvSpPr>
        <p:spPr>
          <a:xfrm>
            <a:off x="2507530" y="2674203"/>
            <a:ext cx="753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Clock in and click out on the attendance page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0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498843"/>
            <a:ext cx="5302078" cy="740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cs typeface="Calibri"/>
              </a:rPr>
              <a:t>Task 1 : Clock in/ clock out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6897EE-BC07-4B98-ABD4-FCD5B3E97F55}"/>
              </a:ext>
            </a:extLst>
          </p:cNvPr>
          <p:cNvSpPr txBox="1"/>
          <p:nvPr/>
        </p:nvSpPr>
        <p:spPr>
          <a:xfrm>
            <a:off x="1129010" y="1239149"/>
            <a:ext cx="369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 usability problems were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detected</a:t>
            </a:r>
          </a:p>
        </p:txBody>
      </p:sp>
      <p:pic>
        <p:nvPicPr>
          <p:cNvPr id="11" name="Picture 5">
            <a:hlinkClick r:id="" action="ppaction://media"/>
            <a:extLst>
              <a:ext uri="{FF2B5EF4-FFF2-40B4-BE49-F238E27FC236}">
                <a16:creationId xmlns:a16="http://schemas.microsoft.com/office/drawing/2014/main" id="{D949D27C-A9FA-4129-8A23-B9BE04E235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91279" y="1737992"/>
            <a:ext cx="5763008" cy="4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864139"/>
            <a:ext cx="6644495" cy="686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cs typeface="Calibri"/>
              </a:rPr>
              <a:t>Task 2 : Check monthly attendance report 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6897EE-BC07-4B98-ABD4-FCD5B3E97F55}"/>
              </a:ext>
            </a:extLst>
          </p:cNvPr>
          <p:cNvSpPr txBox="1"/>
          <p:nvPr/>
        </p:nvSpPr>
        <p:spPr>
          <a:xfrm>
            <a:off x="1147864" y="1750642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description: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9DFC4B-CC65-44FD-BCCB-1FEBE3907B0A}"/>
              </a:ext>
            </a:extLst>
          </p:cNvPr>
          <p:cNvSpPr txBox="1"/>
          <p:nvPr/>
        </p:nvSpPr>
        <p:spPr>
          <a:xfrm>
            <a:off x="1765170" y="235616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heck monthly attendance report</a:t>
            </a:r>
            <a:endParaRPr 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A21879-312D-4E9A-8450-FF4B95ED1538}"/>
              </a:ext>
            </a:extLst>
          </p:cNvPr>
          <p:cNvSpPr txBox="1"/>
          <p:nvPr/>
        </p:nvSpPr>
        <p:spPr>
          <a:xfrm>
            <a:off x="2468547" y="3188762"/>
            <a:ext cx="92370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"attendance report" on the "attendance" page.</a:t>
            </a:r>
          </a:p>
          <a:p>
            <a:pPr marL="342900" indent="-342900" algn="l" rtl="0" fontAlgn="base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your "clock in calendar" on the "monthly attendance report" page. </a:t>
            </a:r>
          </a:p>
          <a:p>
            <a:pPr marL="342900" indent="-342900" algn="l" rtl="0" fontAlgn="base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back to "attendance" page. </a:t>
            </a:r>
          </a:p>
          <a:p>
            <a:pPr marL="342900" indent="-342900" algn="l" rtl="0" fontAlgn="base">
              <a:buFont typeface="+mj-lt"/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00" y="498843"/>
            <a:ext cx="9736487" cy="740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alibri"/>
              </a:rPr>
              <a:t>Task 2: Checking monthly attendance report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97EE-BC07-4B98-ABD4-FCD5B3E97F55}"/>
              </a:ext>
            </a:extLst>
          </p:cNvPr>
          <p:cNvSpPr txBox="1"/>
          <p:nvPr/>
        </p:nvSpPr>
        <p:spPr>
          <a:xfrm>
            <a:off x="535122" y="1955586"/>
            <a:ext cx="4027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roblem: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attendance report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top right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confusing.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Severity level: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Scope level: 2(2/5 participants)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Critical incident video clip --&gt;</a:t>
            </a:r>
          </a:p>
        </p:txBody>
      </p:sp>
      <p:pic>
        <p:nvPicPr>
          <p:cNvPr id="5" name="在线媒体 4" title="Usability test P2-1">
            <a:hlinkClick r:id="" action="ppaction://media"/>
            <a:extLst>
              <a:ext uri="{FF2B5EF4-FFF2-40B4-BE49-F238E27FC236}">
                <a16:creationId xmlns:a16="http://schemas.microsoft.com/office/drawing/2014/main" id="{476A0E69-87AD-4753-82E0-C6837F5B4D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17097" y="1423447"/>
            <a:ext cx="7249698" cy="52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0E9D-37A0-49A4-8E2F-63B6639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864139"/>
            <a:ext cx="9397122" cy="686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cs typeface="Calibri"/>
              </a:rPr>
              <a:t>Task 3 : Add the new events to the calendar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97EE-BC07-4B98-ABD4-FCD5B3E97F55}"/>
              </a:ext>
            </a:extLst>
          </p:cNvPr>
          <p:cNvSpPr txBox="1"/>
          <p:nvPr/>
        </p:nvSpPr>
        <p:spPr>
          <a:xfrm>
            <a:off x="1147864" y="1750642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description: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A21879-312D-4E9A-8450-FF4B95ED1538}"/>
              </a:ext>
            </a:extLst>
          </p:cNvPr>
          <p:cNvSpPr txBox="1"/>
          <p:nvPr/>
        </p:nvSpPr>
        <p:spPr>
          <a:xfrm>
            <a:off x="1855805" y="2319765"/>
            <a:ext cx="923709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"event" page and add an event with the following information: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Title: Reporting.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time: 04/05/2021 10:00.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Ending time: 04/05/2021 11:30.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Invite participants: Jimmy and Tom.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the reporting location: Manager office. </a:t>
            </a:r>
          </a:p>
          <a:p>
            <a:pPr lvl="1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Submit the event. </a:t>
            </a:r>
          </a:p>
          <a:p>
            <a:pPr algn="l" rtl="0" fontAlgn="base"/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3D6E4-77E7-40C9-89D5-44B8A690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" y="1828948"/>
            <a:ext cx="4310255" cy="2582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Problem: "+" button is not understandable , which is required to add an event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Severity level: 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Scope level: 2 (3/5 participants)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Critical incident video clip --&gt;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4" name="Picture 6">
            <a:hlinkClick r:id="" action="ppaction://media"/>
            <a:extLst>
              <a:ext uri="{FF2B5EF4-FFF2-40B4-BE49-F238E27FC236}">
                <a16:creationId xmlns:a16="http://schemas.microsoft.com/office/drawing/2014/main" id="{F2394A46-09C8-4CD7-BBCC-682FF181E05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24487" y="1147669"/>
            <a:ext cx="7015272" cy="5337972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75C7A60-5A7D-4CAC-B275-74EC443FBE05}"/>
              </a:ext>
            </a:extLst>
          </p:cNvPr>
          <p:cNvSpPr txBox="1">
            <a:spLocks/>
          </p:cNvSpPr>
          <p:nvPr/>
        </p:nvSpPr>
        <p:spPr>
          <a:xfrm>
            <a:off x="544549" y="521885"/>
            <a:ext cx="9736487" cy="74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Task 3 : Add the new events to the calendar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59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3D6E4-77E7-40C9-89D5-44B8A690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1783290"/>
            <a:ext cx="4054045" cy="4173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Problem:  Users fail to select participants if they click on the profile photos  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Severity level: 3</a:t>
            </a:r>
            <a:endParaRPr lang="zh-CN" alt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Scope level: 3 </a:t>
            </a:r>
            <a:r>
              <a:rPr lang="en-US" sz="2000" dirty="0"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(2/5 participants)</a:t>
            </a:r>
            <a:endParaRPr lang="en-US" altLang="zh-CN" sz="2000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Critical incident video clip --&gt;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图片 5">
            <a:hlinkClick r:id="" action="ppaction://media"/>
            <a:extLst>
              <a:ext uri="{FF2B5EF4-FFF2-40B4-BE49-F238E27FC236}">
                <a16:creationId xmlns:a16="http://schemas.microsoft.com/office/drawing/2014/main" id="{146C6807-5ECB-40EE-B61C-053E16FB4C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66268" y="1108381"/>
            <a:ext cx="7343480" cy="554419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CFC78F5-80F3-4C8E-800E-1C40FCEDBD40}"/>
              </a:ext>
            </a:extLst>
          </p:cNvPr>
          <p:cNvSpPr txBox="1">
            <a:spLocks/>
          </p:cNvSpPr>
          <p:nvPr/>
        </p:nvSpPr>
        <p:spPr>
          <a:xfrm>
            <a:off x="544549" y="521885"/>
            <a:ext cx="9736487" cy="74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Task 3 : Add the new events to the calendar</a:t>
            </a:r>
          </a:p>
          <a:p>
            <a:pPr lvl="1"/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50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9ABB2F5D4B5F41824654F6F1E20478" ma:contentTypeVersion="4" ma:contentTypeDescription="Create a new document." ma:contentTypeScope="" ma:versionID="b2ac7effae6b1a13335c8707e36e7c5b">
  <xsd:schema xmlns:xsd="http://www.w3.org/2001/XMLSchema" xmlns:xs="http://www.w3.org/2001/XMLSchema" xmlns:p="http://schemas.microsoft.com/office/2006/metadata/properties" xmlns:ns2="9766c259-8499-401a-9f67-2252cda160be" targetNamespace="http://schemas.microsoft.com/office/2006/metadata/properties" ma:root="true" ma:fieldsID="c2577cd5e1d37fb3760bc20309356fce" ns2:_="">
    <xsd:import namespace="9766c259-8499-401a-9f67-2252cda160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6c259-8499-401a-9f67-2252cda16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5F7C87-0744-489A-BB35-02D43FD2918D}">
  <ds:schemaRefs>
    <ds:schemaRef ds:uri="9766c259-8499-401a-9f67-2252cda160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B33B3F2-F6A4-4A56-A242-C902A1A936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B81CED-8C6F-4E11-8720-86564C198AAF}">
  <ds:schemaRefs>
    <ds:schemaRef ds:uri="9766c259-8499-401a-9f67-2252cda160b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671</Words>
  <Application>Microsoft Office PowerPoint</Application>
  <PresentationFormat>宽屏</PresentationFormat>
  <Paragraphs>104</Paragraphs>
  <Slides>14</Slides>
  <Notes>0</Notes>
  <HiddenSlides>0</HiddenSlides>
  <MMClips>7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Segoe UI</vt:lpstr>
      <vt:lpstr>office theme</vt:lpstr>
      <vt:lpstr>Working Assistance Platform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Wu, Rusu</cp:lastModifiedBy>
  <cp:revision>19</cp:revision>
  <dcterms:created xsi:type="dcterms:W3CDTF">2021-04-21T06:51:14Z</dcterms:created>
  <dcterms:modified xsi:type="dcterms:W3CDTF">2021-04-29T20:11:05Z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0x0101007F9ABB2F5D4B5F41824654F6F1E20478</vt:lpwstr>
  </property>
</Properties>
</file>