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73" r:id="rId6"/>
    <p:sldId id="279" r:id="rId7"/>
    <p:sldId id="275" r:id="rId8"/>
    <p:sldId id="277" r:id="rId9"/>
    <p:sldId id="278" r:id="rId10"/>
    <p:sldId id="276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43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85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119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75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635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41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0549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1963057"/>
            <a:ext cx="8181300" cy="428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Mocking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подмена зависимостей тестируемого объекта имитацией этих зависимостей. </a:t>
            </a:r>
          </a:p>
          <a:p>
            <a:pPr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Поведение имитаций можно настроить тем самым позволяя протестировать нужные сценарии работы тестируемого объекта.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Mocking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используется для того чтоб изолировать поведение тестируемого объекта, т.е. тестировать сам объект а не его зависимости.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Самый популярный фреймворк, помогающий создавать имитации объектов –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Moq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712423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тест?	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447985"/>
            <a:ext cx="8181300" cy="369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кратце – это метод, который вызывает определенный участок кода, чтоб проверить корректность его работы.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тесты называются так, потому что в рамках такого теста выделяется небольшой участок кода (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 и тестируется.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Unit`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ом в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чаще всего выступает метод.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тестов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56735" y="2535476"/>
            <a:ext cx="8088314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не должно происходить никаких взаимодействий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внешними или зависимыми сервисами, т.е. никаких обращений к базе или файлу.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тестироваться только одно логическое условие.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Работа тестируемого метода не должна зависеть от состояния системы, т.е. при любом состоянии программы метод должен выполняться одинаково. </a:t>
            </a: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Фрейморки для </a:t>
            </a: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тестирования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Сам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ые популярные фрейморки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тестирования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MSTests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NUnit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Эти фрейморки похожи между собой по применению. Поэтому поняв как работать с одним из фреймворков можно легко переключиться на другой.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Самым ак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туальным и популярным фрейморком из выше перечисленых является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700" y="1229448"/>
            <a:ext cx="5492918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Средства </a:t>
            </a:r>
            <a:r>
              <a:rPr lang="en-US" sz="4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FBDBC3-E4B5-4D1A-B98A-223C5C772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594" y="2059702"/>
            <a:ext cx="4436970" cy="4447385"/>
          </a:xfrm>
          <a:prstGeom prst="rect">
            <a:avLst/>
          </a:prstGeom>
        </p:spPr>
      </p:pic>
      <p:sp>
        <p:nvSpPr>
          <p:cNvPr id="13" name="Shape 163">
            <a:extLst>
              <a:ext uri="{FF2B5EF4-FFF2-40B4-BE49-F238E27FC236}">
                <a16:creationId xmlns:a16="http://schemas.microsoft.com/office/drawing/2014/main" id="{31E04B4A-96B2-4B47-9E48-298C84E2619E}"/>
              </a:ext>
            </a:extLst>
          </p:cNvPr>
          <p:cNvSpPr txBox="1"/>
          <p:nvPr/>
        </p:nvSpPr>
        <p:spPr>
          <a:xfrm>
            <a:off x="353700" y="2059702"/>
            <a:ext cx="4042809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Test Attributes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используются для тестовых методов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Assertion Methods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используются внутри тестовых методов для проверки утверждений</a:t>
            </a:r>
            <a:endParaRPr lang="en-US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Test Execution Lifecycle Management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средства, помогающие устанавливать общие ресурсы для несколькоих тестовых методов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52022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Сигнатура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самом популярном варианте название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 </a:t>
            </a:r>
          </a:p>
          <a:p>
            <a:pPr lvl="0">
              <a:spcAft>
                <a:spcPts val="1200"/>
              </a:spcAft>
              <a:buSzPts val="2000"/>
            </a:pP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выполняемое действие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}_{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b="1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обьект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b="1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Если указание какого то из блоков названия не несет в себе смысла - этот блок можно упустить.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514629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Тело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 соглашению тело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Arrange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часть, в которой происходит обьявление всех необходимых для проведения теста элементов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Act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выполняется само тестируемое действие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происходит проверка правильности выполнения тестируемого действия</a:t>
            </a:r>
          </a:p>
          <a:p>
            <a:pPr lvl="0">
              <a:spcAft>
                <a:spcPts val="2500"/>
              </a:spcAft>
              <a:buSzPts val="2000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46587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TDD (Test Driven Development)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166151"/>
            <a:ext cx="8181300" cy="455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Методика разработки, в которой тесты пишутся перед продуктивным кодом, и разработка по которой идет короткими циклами.</a:t>
            </a:r>
          </a:p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Каждый цикл состоит из 3 частей: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Написать тест, который не проходит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Написать достаточно продуктивного кода, чтоб тест прошел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Рефакторинг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80689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The Bowling Game Example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GitHub - hontas/bowling-game-kata: Uncle Bob's Bowling Game Kata in  JavaScript using Karma, Mocha and Chai">
            <a:extLst>
              <a:ext uri="{FF2B5EF4-FFF2-40B4-BE49-F238E27FC236}">
                <a16:creationId xmlns:a16="http://schemas.microsoft.com/office/drawing/2014/main" id="{BB8B07B5-1158-40D5-B5C8-8CF31C5D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" y="5362663"/>
            <a:ext cx="9037468" cy="11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B8D05A87-8A10-492F-AD74-0C93BD6D5053}"/>
              </a:ext>
            </a:extLst>
          </p:cNvPr>
          <p:cNvSpPr txBox="1"/>
          <p:nvPr/>
        </p:nvSpPr>
        <p:spPr>
          <a:xfrm>
            <a:off x="353700" y="2166152"/>
            <a:ext cx="8181300" cy="203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Руководствуясь методикой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TDD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мы создадим симулятор игры в боулинг.</a:t>
            </a:r>
          </a:p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Наш основной класс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(Game),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будет состоять всего из двух методов: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Roll(int pins), Score().</a:t>
            </a:r>
          </a:p>
        </p:txBody>
      </p:sp>
      <p:sp>
        <p:nvSpPr>
          <p:cNvPr id="10" name="Shape 163">
            <a:extLst>
              <a:ext uri="{FF2B5EF4-FFF2-40B4-BE49-F238E27FC236}">
                <a16:creationId xmlns:a16="http://schemas.microsoft.com/office/drawing/2014/main" id="{A68F1EA5-40D9-4E1C-9206-799111C747D8}"/>
              </a:ext>
            </a:extLst>
          </p:cNvPr>
          <p:cNvSpPr txBox="1"/>
          <p:nvPr/>
        </p:nvSpPr>
        <p:spPr>
          <a:xfrm>
            <a:off x="353700" y="4672199"/>
            <a:ext cx="8181300" cy="5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счета в боулинге: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629704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562</Words>
  <Application>Microsoft Office PowerPoint</Application>
  <PresentationFormat>On-screen Show (4:3)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Calibri</vt:lpstr>
      <vt:lpstr>Arial</vt:lpstr>
      <vt:lpstr>Noto Sans Symbols</vt:lpstr>
      <vt:lpstr>Тема Office</vt:lpstr>
      <vt:lpstr>PowerPoint Presentation</vt:lpstr>
      <vt:lpstr>Что такое Unit тест? </vt:lpstr>
      <vt:lpstr>Особенности Unit тестов</vt:lpstr>
      <vt:lpstr>Фрейморки для Unit тестирования</vt:lpstr>
      <vt:lpstr>Средства xUnit </vt:lpstr>
      <vt:lpstr>Сигнатура Unit теста</vt:lpstr>
      <vt:lpstr>Тело Unit теста</vt:lpstr>
      <vt:lpstr>TDD (Test Driven Development)</vt:lpstr>
      <vt:lpstr>The Bowling Game Example</vt:lpstr>
      <vt:lpstr>Mock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35</cp:revision>
  <dcterms:modified xsi:type="dcterms:W3CDTF">2021-02-25T19:12:28Z</dcterms:modified>
</cp:coreProperties>
</file>