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9" r:id="rId3"/>
    <p:sldId id="269" r:id="rId4"/>
    <p:sldId id="270" r:id="rId5"/>
    <p:sldId id="276" r:id="rId6"/>
    <p:sldId id="274" r:id="rId7"/>
    <p:sldId id="277" r:id="rId8"/>
    <p:sldId id="278" r:id="rId9"/>
    <p:sldId id="279" r:id="rId10"/>
    <p:sldId id="280" r:id="rId11"/>
    <p:sldId id="275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544" autoAdjust="0"/>
  </p:normalViewPr>
  <p:slideViewPr>
    <p:cSldViewPr snapToGrid="0">
      <p:cViewPr varScale="1">
        <p:scale>
          <a:sx n="100" d="100"/>
          <a:sy n="100" d="100"/>
        </p:scale>
        <p:origin x="19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572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рассматривает примеры с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LINQ to SQL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15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подключаем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пакет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EntityFramework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рассматривать только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First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рассмматриваем создаем класс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7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все остальные необходимые нам для подключения обьекты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включаем миграции в проекте, который мы создали на уроке.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04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24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87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11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6567" y="1647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sym typeface="Roboto"/>
              </a:rPr>
              <a:t>Способы подгрузки зависимых в </a:t>
            </a:r>
            <a:r>
              <a:rPr lang="en-US" sz="4100" b="1" dirty="0">
                <a:latin typeface="Roboto"/>
                <a:ea typeface="Roboto"/>
                <a:sym typeface="Roboto"/>
              </a:rPr>
              <a:t>EF Core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554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endParaRPr lang="en-US" sz="2400" dirty="0">
              <a:latin typeface="Roboto"/>
              <a:ea typeface="Roboto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Roboto"/>
              </a:rPr>
              <a:t> </a:t>
            </a:r>
            <a:r>
              <a:rPr lang="en-US" sz="2400" b="1" dirty="0">
                <a:latin typeface="Roboto"/>
                <a:ea typeface="Roboto"/>
              </a:rPr>
              <a:t>Eager loading </a:t>
            </a:r>
            <a:r>
              <a:rPr lang="en-US" sz="2400" dirty="0">
                <a:latin typeface="Roboto"/>
                <a:ea typeface="Roboto"/>
              </a:rPr>
              <a:t>- </a:t>
            </a:r>
            <a:r>
              <a:rPr lang="ru-RU" sz="2400" dirty="0">
                <a:latin typeface="Roboto"/>
                <a:ea typeface="Roboto"/>
              </a:rPr>
              <a:t>это тип загрузки, при котором зависимые данные подгружаются вместе с загрузкой основных данных.</a:t>
            </a: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</a:rPr>
              <a:t> </a:t>
            </a:r>
            <a:r>
              <a:rPr lang="en-US" sz="2400" b="1" dirty="0">
                <a:latin typeface="Roboto"/>
                <a:ea typeface="Roboto"/>
              </a:rPr>
              <a:t>Lazy loading</a:t>
            </a:r>
            <a:r>
              <a:rPr lang="ru-RU" sz="2400" dirty="0">
                <a:latin typeface="Roboto"/>
                <a:ea typeface="Roboto"/>
              </a:rPr>
              <a:t> – это тип загрузки, при котором зависимые данные подгружаются в тот момент когда они необходимы.</a:t>
            </a:r>
            <a:r>
              <a:rPr lang="en-US" sz="2400" dirty="0">
                <a:latin typeface="Roboto"/>
                <a:ea typeface="Roboto"/>
              </a:rPr>
              <a:t> </a:t>
            </a:r>
            <a:endParaRPr lang="ru-RU" sz="2400" dirty="0">
              <a:latin typeface="Roboto"/>
              <a:ea typeface="Roboto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sz="24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42958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компонент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который позволяет работать с реляционными структурами как с обьектами.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Простыми словами: вы выполняете запрос используя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LINQ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трансирует этот запрос в базу данных в виде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9014329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позволяет реализовывать привязку обьектов проекта к таблицам в базе данных.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- (Object oriental mapping)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система, которая авоматически создает классы на основе таблиц в базе данных (или наоборот).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инструмент .NET платформы с помощью которого разработчики могут создавать, обмениваться и использовать полезный код.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NuGet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пакет это архив с рассширением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nupkg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который содержит одну или несколько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DLL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сборок, файл с описанием пакета( например файл содержит версию пакета ) и прочие файлы относящиеся к коду.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058931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Способы взаимодейстия с БД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450202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417847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Database first: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базу и таблицы в БД, на основе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генерирует соответсвующие классы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3">
            <a:extLst>
              <a:ext uri="{FF2B5EF4-FFF2-40B4-BE49-F238E27FC236}">
                <a16:creationId xmlns:a16="http://schemas.microsoft.com/office/drawing/2014/main" id="{D99DF26E-E3E2-451D-AC03-591E52582F24}"/>
              </a:ext>
            </a:extLst>
          </p:cNvPr>
          <p:cNvSpPr/>
          <p:nvPr/>
        </p:nvSpPr>
        <p:spPr>
          <a:xfrm>
            <a:off x="524675" y="292226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CC17D30F-6756-4655-9C50-7FB0D6355A7A}"/>
              </a:ext>
            </a:extLst>
          </p:cNvPr>
          <p:cNvSpPr txBox="1"/>
          <p:nvPr/>
        </p:nvSpPr>
        <p:spPr>
          <a:xfrm>
            <a:off x="1165523" y="260096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first: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классы, на основе этих классов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генеририует таблицы в базе данных (и если нужно саму БД).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6225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92876" y="1370975"/>
            <a:ext cx="86085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21">
            <a:extLst>
              <a:ext uri="{FF2B5EF4-FFF2-40B4-BE49-F238E27FC236}">
                <a16:creationId xmlns:a16="http://schemas.microsoft.com/office/drawing/2014/main" id="{B53C77B7-8960-41E0-B073-A804DA866765}"/>
              </a:ext>
            </a:extLst>
          </p:cNvPr>
          <p:cNvSpPr/>
          <p:nvPr/>
        </p:nvSpPr>
        <p:spPr>
          <a:xfrm>
            <a:off x="738859" y="274000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22">
            <a:extLst>
              <a:ext uri="{FF2B5EF4-FFF2-40B4-BE49-F238E27FC236}">
                <a16:creationId xmlns:a16="http://schemas.microsoft.com/office/drawing/2014/main" id="{53923CE4-4521-4874-8F15-BF770B9533CB}"/>
              </a:ext>
            </a:extLst>
          </p:cNvPr>
          <p:cNvSpPr/>
          <p:nvPr/>
        </p:nvSpPr>
        <p:spPr>
          <a:xfrm>
            <a:off x="738859" y="36566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23">
            <a:extLst>
              <a:ext uri="{FF2B5EF4-FFF2-40B4-BE49-F238E27FC236}">
                <a16:creationId xmlns:a16="http://schemas.microsoft.com/office/drawing/2014/main" id="{E8DD135B-887A-4CEF-9772-BB62D257A8A8}"/>
              </a:ext>
            </a:extLst>
          </p:cNvPr>
          <p:cNvSpPr/>
          <p:nvPr/>
        </p:nvSpPr>
        <p:spPr>
          <a:xfrm>
            <a:off x="738859" y="45704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472690CD-AB31-4227-B3A7-B84ACF656971}"/>
              </a:ext>
            </a:extLst>
          </p:cNvPr>
          <p:cNvSpPr txBox="1"/>
          <p:nvPr/>
        </p:nvSpPr>
        <p:spPr>
          <a:xfrm>
            <a:off x="1379707" y="333536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DbContextOptions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устанавливает параметры подключения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42BA42BB-80FB-4CA3-B52E-B482166DCD8C}"/>
              </a:ext>
            </a:extLst>
          </p:cNvPr>
          <p:cNvSpPr txBox="1"/>
          <p:nvPr/>
        </p:nvSpPr>
        <p:spPr>
          <a:xfrm>
            <a:off x="1379707" y="424911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TEntity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представляет сущности проецируемые на БД</a:t>
            </a:r>
            <a:endParaRPr lang="en-US"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A3811F80-48D5-4906-B789-3B695052B760}"/>
              </a:ext>
            </a:extLst>
          </p:cNvPr>
          <p:cNvSpPr txBox="1"/>
          <p:nvPr/>
        </p:nvSpPr>
        <p:spPr>
          <a:xfrm>
            <a:off x="1379707" y="2416452"/>
            <a:ext cx="712634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DbContext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определеяет контекст взаимодействия с БД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18A941C-7D07-4AD9-9611-60E502685F00}"/>
              </a:ext>
            </a:extLst>
          </p:cNvPr>
          <p:cNvSpPr txBox="1"/>
          <p:nvPr/>
        </p:nvSpPr>
        <p:spPr>
          <a:xfrm>
            <a:off x="443176" y="5257119"/>
            <a:ext cx="8181300" cy="111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12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основном все сущности с которыми придется взаимодействовать работая 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находятся в пространстве имен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Microsoft.EntityFrameworkCore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923743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 – это механизм, позволяющий вносить изменения в базу данных при изменении моделей и контекста данных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Для того чтоб включить миграции необходимо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 Manager Console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ввести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enable-migrations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(включено по умолчанию для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создать новую виграцию с последними изменениями контекста необходмо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add-migration “&lt;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имя миграции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&gt;”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применить изменения на базе данных необходимо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update-database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1365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407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комманды миграций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09858" y="2683777"/>
            <a:ext cx="8181300" cy="291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Add-Migration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Создание миграции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Применить миграцию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Указывая имя миграции можно </a:t>
            </a:r>
            <a:endParaRPr lang="en-US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Remove-Migration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Удалить текущую миграцию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54340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661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Определение навигационного свойства 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0428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Навигационным свойством считается свойство, тип которого не подпадает не под один из стандартных типов БД.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Можно это воспринимать так: если вы хотите создать навигационное свойство для опреденной сущности, это свойство должно быть типа этой сущности или быть типа коллекции, элементы которой совпадают с типом этой сущности.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49159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661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Определение ссылочного ключа 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0428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Ссылочным ключом считается свойство, которое подпадает под следующие правила именования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name&gt;&lt;principal key property name&gt;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name&gt;Id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name&gt;&lt;principal key property name&gt;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name&gt;Id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09417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663</Words>
  <Application>Microsoft Office PowerPoint</Application>
  <PresentationFormat>On-screen Show (4:3)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Arial</vt:lpstr>
      <vt:lpstr>Noto Sans Symbols</vt:lpstr>
      <vt:lpstr>Calibri</vt:lpstr>
      <vt:lpstr>Тема Office</vt:lpstr>
      <vt:lpstr>PowerPoint Presentation</vt:lpstr>
      <vt:lpstr>Что такое Entity Framework?</vt:lpstr>
      <vt:lpstr>Что такое NuGet?</vt:lpstr>
      <vt:lpstr>Способы взаимодейстия с БД</vt:lpstr>
      <vt:lpstr>Основные классы Entity Framework</vt:lpstr>
      <vt:lpstr>Миграции</vt:lpstr>
      <vt:lpstr>Основные комманды миграций</vt:lpstr>
      <vt:lpstr>Определение навигационного свойства в EF Core</vt:lpstr>
      <vt:lpstr>Определение ссылочного ключа в EF Core</vt:lpstr>
      <vt:lpstr>Способы подгрузки зависимых в EF Core</vt:lpstr>
      <vt:lpstr> LINQ to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33</cp:revision>
  <dcterms:modified xsi:type="dcterms:W3CDTF">2021-02-09T13:02:42Z</dcterms:modified>
</cp:coreProperties>
</file>