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59" r:id="rId3"/>
    <p:sldId id="269" r:id="rId4"/>
    <p:sldId id="270" r:id="rId5"/>
    <p:sldId id="271" r:id="rId6"/>
    <p:sldId id="272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86" autoAdjust="0"/>
  </p:normalViewPr>
  <p:slideViewPr>
    <p:cSldViewPr snapToGrid="0">
      <p:cViewPr varScale="1">
        <p:scale>
          <a:sx n="99" d="100"/>
          <a:sy n="99" d="100"/>
        </p:scale>
        <p:origin x="19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проект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EntityFramework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навешиваем атрибуты на модель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78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205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для рассмотрения примера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 </a:t>
            </a:r>
            <a:r>
              <a:rPr lang="ru-RU" sz="12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сериализации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431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Два объекта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Сериализация</a:t>
            </a:r>
            <a:endParaRPr lang="en-US" sz="28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Атрибуты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5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Атрибуты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представляют средство, которое позволяет встраивать в код метаданные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(c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воего рода описание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Атрибуты могут быть применены практически к любой конструкции в коде (к классам, методам, свойствам, интерфейсам и т.д.).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Каждый фреймворк, библиотека или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nuget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пакет могут содержать свой набор атрибутов. Потому стоит разбирать атрибуты только того функционала с которым вы работаете. 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Пользовательские атрибуты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394072"/>
            <a:ext cx="81813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есть возможность создания пользовательских атрибутов.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создания пользовательского атрибута необходимо реализовать класс который наследуется от класса </a:t>
            </a:r>
            <a:r>
              <a:rPr lang="en-US" sz="2000" b="1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System.Attribute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 (JavaScript Object Notation) -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текстовый формат обмена данными, основанный на JavaScript.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Он удобен для чтения и написания как человеком, так и компьютером.</a:t>
            </a:r>
            <a:endParaRPr lang="ru-RU" sz="2000" b="1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 основан на двух структурах данных:</a:t>
            </a:r>
          </a:p>
          <a:p>
            <a:pPr marL="444500" lvl="3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Коллекция пар ключ/значение. В разных языках, эта концепция реализована как объект, запись, структура, словарь, хэш, именованный список или ассоциативный массив.</a:t>
            </a:r>
          </a:p>
          <a:p>
            <a:pPr marL="444500" lvl="3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Упорядоченный список значений. В большинстве языков это реализовано как массив, вектор, список или последовательность.</a:t>
            </a:r>
            <a:endParaRPr sz="2000" b="1" i="0" u="none" strike="noStrike" cap="none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219724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1324610"/>
            <a:ext cx="318008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Пример </a:t>
            </a:r>
            <a:r>
              <a:rPr lang="en-US" sz="33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sz="33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F1D33C-F4DD-47EE-8DDC-B1D8CA16DC11}"/>
              </a:ext>
            </a:extLst>
          </p:cNvPr>
          <p:cNvSpPr/>
          <p:nvPr/>
        </p:nvSpPr>
        <p:spPr>
          <a:xfrm>
            <a:off x="3983282" y="2235200"/>
            <a:ext cx="521152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Microsoft.Azure.Common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/2.2.1"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"dependencies"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Hyak.Common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"1.2.2"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NETStandard.Library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"2.0.3"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},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"runtime"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"Microsoft.Azure.Common.dll"</a:t>
            </a:r>
            <a:r>
              <a:rPr lang="en-US" dirty="0">
                <a:latin typeface="Consolas" panose="020B0609020204030204" pitchFamily="49" charset="0"/>
              </a:rPr>
              <a:t>: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assemblyVersion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"2.0.0.0"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fileVersion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"2.2.1.0“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	   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2E75B6"/>
                </a:solidFill>
                <a:latin typeface="Consolas" panose="020B0609020204030204" pitchFamily="49" charset="0"/>
              </a:rPr>
              <a:t>someArray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“ : [“2.43“, “4.21“, “5.32”]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68DAF-01CA-4393-9306-5A29B5548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35200"/>
            <a:ext cx="3627120" cy="4145280"/>
          </a:xfrm>
        </p:spPr>
        <p:txBody>
          <a:bodyPr/>
          <a:lstStyle/>
          <a:p>
            <a:pPr marL="50800" indent="0">
              <a:buNone/>
            </a:pPr>
            <a:r>
              <a:rPr lang="ru-RU" sz="1800" dirty="0"/>
              <a:t>Данный пример взят из</a:t>
            </a:r>
            <a:r>
              <a:rPr lang="en-US" sz="1800" dirty="0"/>
              <a:t> JSON</a:t>
            </a:r>
            <a:r>
              <a:rPr lang="ru-RU" sz="1800" dirty="0"/>
              <a:t> который описывает подклченные к проекту библиотеки.</a:t>
            </a:r>
          </a:p>
          <a:p>
            <a:pPr marL="50800" indent="0">
              <a:buNone/>
            </a:pPr>
            <a:r>
              <a:rPr lang="ru-RU" sz="1800" dirty="0"/>
              <a:t>Обьектами здесь выступают элементы</a:t>
            </a:r>
            <a:r>
              <a:rPr lang="en-US" sz="1800" dirty="0"/>
              <a:t>:</a:t>
            </a:r>
            <a:endParaRPr lang="ru-RU" sz="1800" dirty="0"/>
          </a:p>
          <a:p>
            <a:pPr marL="50800" indent="0">
              <a:buNone/>
            </a:pPr>
            <a:r>
              <a:rPr lang="en-US" sz="1800" b="1" i="1" dirty="0" err="1"/>
              <a:t>Microsoft.Azure.Common</a:t>
            </a:r>
            <a:r>
              <a:rPr lang="en-US" sz="1800" b="1" i="1" dirty="0"/>
              <a:t>/2.2.1</a:t>
            </a:r>
            <a:endParaRPr lang="ru-RU" sz="1800" b="1" i="1" dirty="0"/>
          </a:p>
          <a:p>
            <a:pPr marL="50800" indent="0">
              <a:buNone/>
            </a:pPr>
            <a:r>
              <a:rPr lang="en-US" sz="1800" b="1" i="1" dirty="0"/>
              <a:t>dependencies</a:t>
            </a:r>
            <a:endParaRPr lang="ru-RU" sz="1800" b="1" i="1" dirty="0"/>
          </a:p>
          <a:p>
            <a:pPr marL="50800" indent="0">
              <a:buNone/>
            </a:pPr>
            <a:r>
              <a:rPr lang="en-US" sz="1800" b="1" i="1" dirty="0"/>
              <a:t>runtime</a:t>
            </a:r>
            <a:br>
              <a:rPr lang="en-US" sz="1800" i="1" dirty="0"/>
            </a:br>
            <a:br>
              <a:rPr lang="en-US" sz="1800" i="1" dirty="0"/>
            </a:br>
            <a:r>
              <a:rPr lang="ru-RU" sz="1800" i="1" dirty="0"/>
              <a:t>Массив здесь:</a:t>
            </a:r>
            <a:br>
              <a:rPr lang="ru-RU" sz="1800" i="1" dirty="0"/>
            </a:br>
            <a:r>
              <a:rPr lang="en-US" sz="1800" b="1" i="1" dirty="0" err="1"/>
              <a:t>someArray</a:t>
            </a:r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21231929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122523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i="0" u="none" strike="noStrike" cap="none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Сериализация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53700" y="2261992"/>
            <a:ext cx="8181300" cy="429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Сериализация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— это процесс преобразования объекта в поток байтов для сохранения или передачи в память, базу данных или файл. Эта операция предназначена для того, чтобы сохранить состояния объекта для последующего воссоздания при необходимости. Обратный процесс называется </a:t>
            </a: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десериализацией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2">
              <a:spcAft>
                <a:spcPts val="1200"/>
              </a:spcAft>
              <a:buSzPts val="2000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доступны следующие форматы в которые можно сериализовать обьект: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Бинарный</a:t>
            </a: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SOAP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XML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2" indent="-457200">
              <a:spcAft>
                <a:spcPts val="1200"/>
              </a:spcAft>
              <a:buSzPts val="2000"/>
              <a:buFont typeface="+mj-lt"/>
              <a:buAutoNum type="arabicPeriod"/>
            </a:pP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518052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439</Words>
  <Application>Microsoft Office PowerPoint</Application>
  <PresentationFormat>On-screen Show (4:3)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</vt:lpstr>
      <vt:lpstr>Consolas</vt:lpstr>
      <vt:lpstr>Arial</vt:lpstr>
      <vt:lpstr>Noto Sans Symbols</vt:lpstr>
      <vt:lpstr>Calibri</vt:lpstr>
      <vt:lpstr>Тема Office</vt:lpstr>
      <vt:lpstr>PowerPoint Presentation</vt:lpstr>
      <vt:lpstr>Атрибуты</vt:lpstr>
      <vt:lpstr>Пользовательские атрибуты</vt:lpstr>
      <vt:lpstr>JSON</vt:lpstr>
      <vt:lpstr>Пример JSON</vt:lpstr>
      <vt:lpstr>Сериализация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24</cp:revision>
  <dcterms:modified xsi:type="dcterms:W3CDTF">2021-02-09T14:13:45Z</dcterms:modified>
</cp:coreProperties>
</file>