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5" r:id="rId3"/>
    <p:sldId id="259" r:id="rId4"/>
    <p:sldId id="276" r:id="rId5"/>
    <p:sldId id="269" r:id="rId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86" autoAdjust="0"/>
  </p:normalViewPr>
  <p:slideViewPr>
    <p:cSldViewPr snapToGrid="0">
      <p:cViewPr varScale="1">
        <p:scale>
          <a:sx n="99" d="100"/>
          <a:sy n="99" d="100"/>
        </p:scale>
        <p:origin x="19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89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689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Переходим в код и создаем новое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Core MVC </a:t>
            </a:r>
            <a:r>
              <a:rPr lang="ru-RU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537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upa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>
            <a:spLocks noGrp="1"/>
          </p:cNvSpPr>
          <p:nvPr>
            <p:ph type="pic" idx="2"/>
          </p:nvPr>
        </p:nvSpPr>
        <p:spPr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Вертикальный заголовок и текст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24C53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424C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>
            <a:spLocks noGrp="1"/>
          </p:cNvSpPr>
          <p:nvPr>
            <p:ph type="pic" idx="2"/>
          </p:nvPr>
        </p:nvSpPr>
        <p:spPr>
          <a:xfrm>
            <a:off x="745316" y="1956681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3"/>
          </p:nvPr>
        </p:nvSpPr>
        <p:spPr>
          <a:xfrm>
            <a:off x="2780639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>
            <a:spLocks noGrp="1"/>
          </p:cNvSpPr>
          <p:nvPr>
            <p:ph type="pic" idx="4"/>
          </p:nvPr>
        </p:nvSpPr>
        <p:spPr>
          <a:xfrm>
            <a:off x="4800602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5"/>
          </p:nvPr>
        </p:nvSpPr>
        <p:spPr>
          <a:xfrm>
            <a:off x="6866090" y="2008063"/>
            <a:ext cx="1371600" cy="1828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24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2057402" y="1066800"/>
            <a:ext cx="502920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6"/>
          </p:nvPr>
        </p:nvSpPr>
        <p:spPr>
          <a:xfrm>
            <a:off x="684214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7"/>
          </p:nvPr>
        </p:nvSpPr>
        <p:spPr>
          <a:xfrm>
            <a:off x="2728771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8"/>
          </p:nvPr>
        </p:nvSpPr>
        <p:spPr>
          <a:xfrm>
            <a:off x="684214" y="4248149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9"/>
          </p:nvPr>
        </p:nvSpPr>
        <p:spPr>
          <a:xfrm>
            <a:off x="684212" y="4487334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3"/>
          </p:nvPr>
        </p:nvSpPr>
        <p:spPr>
          <a:xfrm>
            <a:off x="2741613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4"/>
          </p:nvPr>
        </p:nvSpPr>
        <p:spPr>
          <a:xfrm>
            <a:off x="2741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5"/>
          </p:nvPr>
        </p:nvSpPr>
        <p:spPr>
          <a:xfrm>
            <a:off x="4800600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6"/>
          </p:nvPr>
        </p:nvSpPr>
        <p:spPr>
          <a:xfrm>
            <a:off x="481344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7"/>
          </p:nvPr>
        </p:nvSpPr>
        <p:spPr>
          <a:xfrm>
            <a:off x="481344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8"/>
          </p:nvPr>
        </p:nvSpPr>
        <p:spPr>
          <a:xfrm>
            <a:off x="6919772" y="4953000"/>
            <a:ext cx="18432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9"/>
          </p:nvPr>
        </p:nvSpPr>
        <p:spPr>
          <a:xfrm>
            <a:off x="6932614" y="4241800"/>
            <a:ext cx="1830388" cy="400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10"/>
              </a:spcBef>
              <a:spcAft>
                <a:spcPts val="0"/>
              </a:spcAft>
              <a:buClr>
                <a:srgbClr val="FF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–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275" algn="l" rtl="0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»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0"/>
          </p:nvPr>
        </p:nvSpPr>
        <p:spPr>
          <a:xfrm>
            <a:off x="6932612" y="4480985"/>
            <a:ext cx="1097280" cy="30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Сравнение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Объект с подписью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Рисунок с подписью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Заголовок и вертикальный текст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hape 1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2825" y="5200"/>
            <a:ext cx="5436000" cy="68529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BFCFEC"/>
              </a:gs>
              <a:gs pos="100000">
                <a:srgbClr val="BFCFEC"/>
              </a:gs>
            </a:gsLst>
            <a:lin ang="5400012" scaled="0"/>
          </a:gradFill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5" y="20470"/>
            <a:ext cx="5431912" cy="68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/>
          <p:nvPr/>
        </p:nvSpPr>
        <p:spPr>
          <a:xfrm>
            <a:off x="6593709" y="6094941"/>
            <a:ext cx="1527300" cy="2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000" b="1" i="0" u="none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Shape 120"/>
          <p:cNvSpPr/>
          <p:nvPr/>
        </p:nvSpPr>
        <p:spPr>
          <a:xfrm>
            <a:off x="5438825" y="0"/>
            <a:ext cx="42900" cy="68580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ED374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323528" y="3175385"/>
            <a:ext cx="47526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en-US" sz="28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Core</a:t>
            </a:r>
          </a:p>
        </p:txBody>
      </p:sp>
      <p:pic>
        <p:nvPicPr>
          <p:cNvPr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471" y="1924981"/>
            <a:ext cx="22764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143625" y="3000800"/>
            <a:ext cx="2476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IT Education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Roboto"/>
                <a:ea typeface="Roboto"/>
                <a:cs typeface="Roboto"/>
                <a:sym typeface="Roboto"/>
              </a:rPr>
              <a:t>Academy</a:t>
            </a:r>
            <a:endParaRPr sz="30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Что такое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4"/>
            <a:ext cx="8181300" cy="3632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Для того чтоб понять что такое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необходимо понять то такое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Framework. 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это платформа для разработки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приложений разработанная компанией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Microsoft.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позволяет разрабатывать приложения только на базе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Windows.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– новая платформа для разработки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C#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приложений представленная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Microsoft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 Главная цель новой платформы – это дать возможность разрабатывать приложения С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на базе других ОС..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385587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Особенности </a:t>
            </a: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443176" y="2513974"/>
            <a:ext cx="8181300" cy="353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Главное преимущество данной платформы разработки это мультиплатформенность, поскольку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позволяет разрабатывать приложения только для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Windows.</a:t>
            </a:r>
            <a:endParaRPr lang="ru-RU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Следуя современным трендам,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-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это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OpenSource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проект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(80%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кода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написано НЕ разработчиками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Microsoft)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, что позволяет вносить в него много популярных идей.</a:t>
            </a:r>
          </a:p>
          <a:p>
            <a:pPr lvl="0" indent="-12700">
              <a:spcAft>
                <a:spcPts val="1200"/>
              </a:spcAft>
              <a:buSzPts val="2000"/>
              <a:buFont typeface="Noto Sans Symbols"/>
              <a:buChar char="▪"/>
            </a:pP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Core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более новая платформа, которая все еще разрабатывается. В то время как последняя версия </a:t>
            </a:r>
            <a:r>
              <a:rPr lang="en-US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.NET Framework </a:t>
            </a:r>
            <a:r>
              <a:rPr lang="ru-RU" sz="2000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уже вышла.</a:t>
            </a:r>
            <a:endParaRPr lang="en-US" sz="2000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102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Application Layers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7C02E1D-A24F-4ED5-BD4E-535942CA7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387" y="1968501"/>
            <a:ext cx="3177857" cy="438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hape 170">
            <a:extLst>
              <a:ext uri="{FF2B5EF4-FFF2-40B4-BE49-F238E27FC236}">
                <a16:creationId xmlns:a16="http://schemas.microsoft.com/office/drawing/2014/main" id="{FE33A19C-01DB-4631-A4C9-AC794CEF1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401194"/>
            <a:ext cx="4714240" cy="40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Современные приложения часто  разделяют на своеобразные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Эти зоны имеют слабую зависимость друг от друга и в каждой зоне происходят маниуляции только определенного типа.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Такая слабая связность позволяет в нужный момент заменить модуль, который отвечает одной из зон ответственности.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137658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443176" y="1370975"/>
            <a:ext cx="8229600" cy="622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100" b="1" dirty="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endParaRPr sz="4100" b="1" i="0" u="none" strike="noStrike" cap="none" dirty="0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Shape 159"/>
          <p:cNvSpPr/>
          <p:nvPr/>
        </p:nvSpPr>
        <p:spPr>
          <a:xfrm>
            <a:off x="7145316" y="408237"/>
            <a:ext cx="1856100" cy="290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500" b="1" i="0" strike="noStrike" cap="none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rPr>
              <a:t>www.itea.ua</a:t>
            </a:r>
            <a:endParaRPr sz="1500" b="1" i="0" strike="noStrike" cap="none">
              <a:solidFill>
                <a:srgbClr val="2626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Shape 160"/>
          <p:cNvSpPr/>
          <p:nvPr/>
        </p:nvSpPr>
        <p:spPr>
          <a:xfrm rot="10800000" flipH="1">
            <a:off x="0" y="1127850"/>
            <a:ext cx="3143100" cy="423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                                                                   </a:t>
            </a:r>
            <a:endParaRPr/>
          </a:p>
        </p:txBody>
      </p:sp>
      <p:sp>
        <p:nvSpPr>
          <p:cNvPr id="161" name="Shape 161"/>
          <p:cNvSpPr/>
          <p:nvPr/>
        </p:nvSpPr>
        <p:spPr>
          <a:xfrm rot="10800000" flipH="1">
            <a:off x="3067050" y="1127850"/>
            <a:ext cx="3143100" cy="423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" y="302000"/>
            <a:ext cx="1741800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Image result for MVC">
            <a:extLst>
              <a:ext uri="{FF2B5EF4-FFF2-40B4-BE49-F238E27FC236}">
                <a16:creationId xmlns:a16="http://schemas.microsoft.com/office/drawing/2014/main" id="{F97A60AD-9815-4153-A71F-7CDC096D8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024" y="2230367"/>
            <a:ext cx="3532439" cy="388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hape 170">
            <a:extLst>
              <a:ext uri="{FF2B5EF4-FFF2-40B4-BE49-F238E27FC236}">
                <a16:creationId xmlns:a16="http://schemas.microsoft.com/office/drawing/2014/main" id="{80675DDF-45BC-44FE-8D7D-B7AD3654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8480" y="2157354"/>
            <a:ext cx="4714240" cy="454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MVC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- это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архитектура, которая описывает разделение веб приложения на зоны ответственности.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Зона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View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– это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или в данном случае веб страница, которая отображается пользователю.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Controller –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уровень на котором происходит обработка команд совершенных пользователем. Тут находится основная логика приложения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ru-RU" sz="18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Model – </a:t>
            </a:r>
            <a:r>
              <a:rPr lang="ru-RU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это уровень репрезентующий данные. Данные изменяются контроллером и отображаются на </a:t>
            </a:r>
            <a:r>
              <a:rPr lang="en-US" sz="18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UI.</a:t>
            </a:r>
            <a:endParaRPr sz="1800" i="0" u="none" strike="noStrike" cap="none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3635075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4628</TotalTime>
  <Words>327</Words>
  <Application>Microsoft Office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Wingdings</vt:lpstr>
      <vt:lpstr>Roboto</vt:lpstr>
      <vt:lpstr>Noto Sans Symbols</vt:lpstr>
      <vt:lpstr>Тема Office</vt:lpstr>
      <vt:lpstr>PowerPoint Presentation</vt:lpstr>
      <vt:lpstr>Что такое .NET Core</vt:lpstr>
      <vt:lpstr>Особенности .NET Core</vt:lpstr>
      <vt:lpstr>Application Layers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Ruslan Antoshkin</dc:creator>
  <cp:lastModifiedBy>Ruslan Antoshkin</cp:lastModifiedBy>
  <cp:revision>46</cp:revision>
  <dcterms:modified xsi:type="dcterms:W3CDTF">2021-02-23T13:43:38Z</dcterms:modified>
</cp:coreProperties>
</file>