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9" r:id="rId3"/>
    <p:sldId id="273" r:id="rId4"/>
    <p:sldId id="274" r:id="rId5"/>
    <p:sldId id="278" r:id="rId6"/>
    <p:sldId id="26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0452" autoAdjust="0"/>
  </p:normalViewPr>
  <p:slideViewPr>
    <p:cSldViewPr snapToGrid="0">
      <p:cViewPr varScale="1">
        <p:scale>
          <a:sx n="103" d="100"/>
          <a:sy n="103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58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8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74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6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31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Многопоточность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Для упрощения работы с ассинхронными вызовами были введены слова </a:t>
            </a:r>
            <a:r>
              <a:rPr lang="en-US" sz="2000" b="1" dirty="0">
                <a:latin typeface="Roboto"/>
                <a:ea typeface="Roboto"/>
                <a:sym typeface="Calibri"/>
              </a:rPr>
              <a:t>Async Await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Ключевое слово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Async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указывается в определении метода и указывает на то что в методе может быть использовано ключевое слово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Await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Calibri"/>
              </a:rPr>
              <a:t>Метод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вызваный с ключевым словом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Await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выполняется ассинхронно. Пока происходит выполнения метода с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Await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управление передается в точку вызова метода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Async</a:t>
            </a: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41505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поток?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2573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Поток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некая независимая последовательность инструкций для выполнения того или иного действия в программе.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одном конкретном потоке выполняется одна конкретная последовательность действий.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Совокупность таких потоков, выполняемых в программе параллельно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многопоточностью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программы.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многопоточности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29442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среде .NET Framework существует два типа потоков: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фоновый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(вспомогательный).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первым завершится основной поток, то в зависимости от конфигурации фонового потока программа завершит свое выполнение или будет ждать завершения фоновых потоков.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Если же первым завершится фоновый поток, то это не повлияет на остановку основного потока и программы соответственно.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81561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Реализация потоков в </a:t>
            </a:r>
            <a:r>
              <a:rPr lang="en-US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 функционал для использования потоков в приложении сосредоточен в пространстве имен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System.Threading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нем определен класс, представляющий отдельный поток - класс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5352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5374" y="1384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Критические секции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90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Критическ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ая секция </a:t>
            </a: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- э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то участок исполняемого кода программы, в котором производится доступ к общему ресурсу (данным или устройству), который не должен быть одновременно использован более чем одним потоком выполнения.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Основные реализации КС в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C#: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Monitor</a:t>
            </a:r>
          </a:p>
          <a:p>
            <a:pPr marL="4572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Lock</a:t>
            </a:r>
            <a:br>
              <a:rPr lang="en-US" sz="2000" dirty="0">
                <a:latin typeface="Roboto"/>
                <a:ea typeface="Roboto"/>
                <a:cs typeface="Roboto"/>
                <a:sym typeface="Roboto"/>
              </a:rPr>
            </a:b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6362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заранее создает набор потоков, а когда приходит задача на выполнение, просто использует один из созданых потоков.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Если создавать множество потоков вручную, это отнимет много ресурсов и времени, создание потока в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отнимает намного меньше ресурсов, однако на потоки накладываються некие ограничения.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Количество потоков автоматически увеличивается с ростом потребности в потоках и уменьшается при возникновении потребности в освобождении ресурсов.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38520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В потоках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нельзя использовать </a:t>
            </a:r>
            <a:r>
              <a:rPr lang="en-US" sz="2000" dirty="0">
                <a:latin typeface="Roboto"/>
                <a:ea typeface="Roboto"/>
                <a:sym typeface="Calibri"/>
              </a:rPr>
              <a:t>Abort()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</a:rPr>
              <a:t>Все потоки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</a:rPr>
              <a:t>являются фоновыми. В случае завершения работы всех приоритетных потоков в процессе работа всех фоновых потоков тоже останавливается.</a:t>
            </a:r>
            <a:endParaRPr lang="en-US" sz="2000" dirty="0">
              <a:latin typeface="Roboto"/>
              <a:ea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Потоки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должны выполняться дольше нескольких секунд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должен блокироваться на длительное время 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62626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Для упрощения синтаксиса и рассширения доступного функционала</a:t>
            </a:r>
            <a:r>
              <a:rPr lang="en-US" sz="2000" dirty="0">
                <a:latin typeface="Roboto"/>
                <a:ea typeface="Roboto"/>
                <a:sym typeface="Calibri"/>
              </a:rPr>
              <a:t>,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</a:t>
            </a:r>
            <a:r>
              <a:rPr lang="ru-RU" sz="2000" dirty="0">
                <a:latin typeface="Roboto"/>
                <a:ea typeface="Roboto"/>
                <a:sym typeface="Calibri"/>
              </a:rPr>
              <a:t>были добавлены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библиотека паралельных задач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TPL (Task Parallel Library)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и класс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Task.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В основе класса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Task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и библиотеки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TPL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в целом лежит концепция описания задач, которые будут запускаться в одном из доступных потоков из пула потоков.</a:t>
            </a:r>
            <a:r>
              <a:rPr lang="ru-RU" sz="2000" b="1" dirty="0">
                <a:latin typeface="Roboto"/>
                <a:ea typeface="Roboto"/>
                <a:cs typeface="Roboto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049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Parallel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Частью библиотеки паралельных задач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TPL (Task Parallel Library)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является также статическмий класс </a:t>
            </a:r>
            <a:r>
              <a:rPr lang="en-US" sz="2000" b="1" dirty="0">
                <a:latin typeface="Roboto"/>
                <a:ea typeface="Roboto"/>
                <a:sym typeface="Calibri"/>
              </a:rPr>
              <a:t>Parallel.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Класс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Parallel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предоставляет функционал для паралельного вызова нескольких методов или выполнения распаралеленых циклов.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Инстуркции класса </a:t>
            </a:r>
            <a:r>
              <a:rPr lang="en-US" sz="2000" b="1" dirty="0">
                <a:latin typeface="Roboto"/>
                <a:ea typeface="Roboto"/>
                <a:cs typeface="Roboto"/>
                <a:sym typeface="Calibri"/>
              </a:rPr>
              <a:t>Parallel</a:t>
            </a: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выполняются синхронно.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15454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544</Words>
  <Application>Microsoft Office PowerPoint</Application>
  <PresentationFormat>On-screen Show 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Noto Sans Symbols</vt:lpstr>
      <vt:lpstr>Calibri</vt:lpstr>
      <vt:lpstr>Тема Office</vt:lpstr>
      <vt:lpstr>PowerPoint Presentation</vt:lpstr>
      <vt:lpstr>Что такое поток?</vt:lpstr>
      <vt:lpstr>Особенности многопоточности в C#</vt:lpstr>
      <vt:lpstr>Реализация потоков в C#</vt:lpstr>
      <vt:lpstr>Критические секции</vt:lpstr>
      <vt:lpstr>ThreadPool</vt:lpstr>
      <vt:lpstr>Ограничения ThreadPool</vt:lpstr>
      <vt:lpstr>Tasks</vt:lpstr>
      <vt:lpstr>Parallel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51</cp:revision>
  <dcterms:modified xsi:type="dcterms:W3CDTF">2021-02-18T14:30:39Z</dcterms:modified>
</cp:coreProperties>
</file>