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9" r:id="rId3"/>
    <p:sldId id="269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1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IO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Input-Output (IO)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70251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Этим термином описывают входящие и исходящие из исполняемой программы операциию.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Эти операции могут разниться от простого ввода/вывода в консоль до операций с файловой системой, БД или каким либо другим клиентом.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Все основные средства для работы с файловой системой содержит в себе пространство имен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System.IO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5" y="1370975"/>
            <a:ext cx="838973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сущности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System.IO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14798"/>
            <a:ext cx="8181300" cy="341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DirectoryInfo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Directory (static)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каталогами.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FileInfo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File (static)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файлами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FileStream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содержимым файла как с набором байтов.</a:t>
            </a:r>
            <a:endParaRPr lang="en-US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MemoryStream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набором байт хранящемся в памяти.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StreamReader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StreamWriter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содержимым файла как с текстом.</a:t>
            </a:r>
          </a:p>
        </p:txBody>
      </p:sp>
    </p:spTree>
    <p:extLst>
      <p:ext uri="{BB962C8B-B14F-4D97-AF65-F5344CB8AC3E}">
        <p14:creationId xmlns:p14="http://schemas.microsoft.com/office/powerpoint/2010/main" val="41631272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151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</vt:lpstr>
      <vt:lpstr>Arial</vt:lpstr>
      <vt:lpstr>Calibri</vt:lpstr>
      <vt:lpstr>Noto Sans Symbols</vt:lpstr>
      <vt:lpstr>Тема Office</vt:lpstr>
      <vt:lpstr>PowerPoint Presentation</vt:lpstr>
      <vt:lpstr>Input-Output (IO)</vt:lpstr>
      <vt:lpstr>Основные сущности в System.IO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24</cp:revision>
  <dcterms:modified xsi:type="dcterms:W3CDTF">2021-02-16T13:46:23Z</dcterms:modified>
</cp:coreProperties>
</file>