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9" r:id="rId3"/>
    <p:sldId id="26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Input-Output (IO)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7025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Этим термином описывают входящие и исходящие из исполняемой программы операциию.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Эти операции могут разниться от простого ввода/вывода в консоль до операций с файловой системой, БД или каким либо другим клиентом.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основные средства для работы с файловой системой содержит в себе пространство имен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5" y="1370975"/>
            <a:ext cx="83897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сущности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14798"/>
            <a:ext cx="8181300" cy="341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DirectoryInfo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Directory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каталогами.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File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файлами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набором байтов.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MemoryStream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набором байт хранящемся в памяти.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StreamReader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StreamWriter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текстом.</a:t>
            </a:r>
          </a:p>
        </p:txBody>
      </p:sp>
    </p:spTree>
    <p:extLst>
      <p:ext uri="{BB962C8B-B14F-4D97-AF65-F5344CB8AC3E}">
        <p14:creationId xmlns:p14="http://schemas.microsoft.com/office/powerpoint/2010/main" val="4163127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153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Calibri</vt:lpstr>
      <vt:lpstr>Noto Sans Symbols</vt:lpstr>
      <vt:lpstr>Тема Office</vt:lpstr>
      <vt:lpstr>PowerPoint Presentation</vt:lpstr>
      <vt:lpstr>Input-Output (IO)</vt:lpstr>
      <vt:lpstr>Основные сущности в System.IO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25</cp:revision>
  <dcterms:modified xsi:type="dcterms:W3CDTF">2021-02-16T13:52:05Z</dcterms:modified>
</cp:coreProperties>
</file>