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80" r:id="rId3"/>
    <p:sldId id="260" r:id="rId4"/>
    <p:sldId id="282" r:id="rId5"/>
    <p:sldId id="283" r:id="rId6"/>
    <p:sldId id="269" r:id="rId7"/>
    <p:sldId id="271" r:id="rId8"/>
    <p:sldId id="272" r:id="rId9"/>
    <p:sldId id="270" r:id="rId10"/>
    <p:sldId id="274" r:id="rId11"/>
    <p:sldId id="275" r:id="rId12"/>
    <p:sldId id="276" r:id="rId13"/>
    <p:sldId id="277" r:id="rId14"/>
    <p:sldId id="278" r:id="rId15"/>
    <p:sldId id="284" r:id="rId16"/>
    <p:sldId id="25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1774" autoAdjust="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16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25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97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89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131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1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97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3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99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3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8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REST API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Cach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able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должен иметь возможность кэшировать запросы сервера.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тветы сервера должны быть помечены как кэшируемые или нет.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правильно настроенному кешированию существенно возрастает производительность системы.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DA1F2DC5-9F12-4607-9136-21409B1B8B4B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5297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может коммуницировать не с конечным а промежуточным сервером и ничего об этом не знать. 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Промежуточные серверы могут расспределять нагрузку и предоставлять общие кэши для клиентов.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промежуточным серверам можно устанавливать дополнительные политики безопасности.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533593D9-98E7-4AF6-9D14-57F1955D42EA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81636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Устанавливает интерфейс взаимодействия между клиентом и сервером.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Благодаря определенному интерфейсу коммуникации клиент и сервер могут развиватся независимо.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Ограничение единого интерфейса определяет 4 принципа единого интерфейса.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9257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6092" y="1450975"/>
            <a:ext cx="8229600" cy="3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Принципы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1917177"/>
            <a:ext cx="8181300" cy="48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Resource-Based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ресурсы должны быть идентифицированы при помощи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. При обращении 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предостваляется репрезентация ресурса.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>
              <a:buSzPts val="2000"/>
            </a:pPr>
            <a:endParaRPr lang="en-US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Manipulation of Resources Through Representations</a:t>
            </a:r>
            <a:r>
              <a:rPr lang="en-US" sz="2000" dirty="0">
                <a:latin typeface="Roboto"/>
                <a:ea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sym typeface="Roboto"/>
              </a:rPr>
              <a:t>имея репрезентацию ресурса клиент может изменить или удалить ресурс, если имеет на то доступ.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Self-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descritive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Messages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каждый запрос или ответ должен содержать достаточно информации для его обработки. Например какие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Mime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типы должны быть использованы для его обработки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Hypermedia as the Engine of Application State (HATEOAS)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–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hyperlink within hypertext) –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когда необходимо, тело или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header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ответа должены содержать ссылки на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 или ресурсы которые связяны с ним.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C158162A-923F-46A3-8B1A-E069EED32834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22044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0675" y="1765007"/>
            <a:ext cx="8555545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on Demand (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необязательно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Фунциональность клиента может быть расширена путем скачивания и выполнения кода на клиента.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Таким образом часть работы может передана на клиент, умешая количество необходимых запросов.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.NET Core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(как и в многих других веб приложениях)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таким примером является использование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JS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на клиенте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56632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628543"/>
            <a:ext cx="8229600" cy="52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202739"/>
            <a:ext cx="8181300" cy="435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используется для предоставления репрезентаций ресурса. 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POST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добавления сущности к ресурсу.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идентично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GET,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но без тела 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PUT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полной замены ресурса содержанием запроса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PUT.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PATCH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частичного обновления ресурса.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используется для удаления ресурса.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OPTIONS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возвращает информаицию о других операциях или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HTTP verbs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, которые можно применить для данного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69018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 указывающие на источник параметра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91575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FromBody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из тела запроса.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FromForm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формы в теле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FromHeader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заголовка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FromQuery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параметров в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  <a:endParaRPr lang="ru-RU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FromRoute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FromServices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зарегестрированых сервисов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22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1850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10169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01544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8039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определена в методе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9414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 маршрутизацию отвечают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861480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Независимо от шаблона, веб приложение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умолчанию включает в себя код, который отвечает за маршрутизацию.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8283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11020" y="1374490"/>
            <a:ext cx="6688116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11020" y="2171549"/>
            <a:ext cx="3218998" cy="445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просматривает все конеченые точки обьявленные в приложении и выбирает подходящую.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dirty="0" err="1">
                <a:latin typeface="Roboto"/>
                <a:ea typeface="Roboto"/>
                <a:sym typeface="Roboto"/>
              </a:rPr>
              <a:t>UseEndpoints</a:t>
            </a:r>
            <a:r>
              <a:rPr lang="en-US" sz="1800" b="1" dirty="0">
                <a:latin typeface="Roboto"/>
                <a:ea typeface="Roboto"/>
                <a:sym typeface="Roboto"/>
              </a:rPr>
              <a:t>() </a:t>
            </a:r>
            <a:r>
              <a:rPr lang="en-US" sz="1800" dirty="0">
                <a:latin typeface="Roboto"/>
                <a:ea typeface="Roboto"/>
                <a:sym typeface="Roboto"/>
              </a:rPr>
              <a:t>– </a:t>
            </a:r>
            <a:r>
              <a:rPr lang="ru-RU" sz="1800" dirty="0">
                <a:latin typeface="Roboto"/>
                <a:ea typeface="Roboto"/>
                <a:sym typeface="Roboto"/>
              </a:rPr>
              <a:t>это </a:t>
            </a:r>
            <a:r>
              <a:rPr lang="en-US" sz="1800" dirty="0">
                <a:latin typeface="Roboto"/>
                <a:ea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sym typeface="Roboto"/>
              </a:rPr>
              <a:t> выполняет делегат, который связан с  найденой конечной точкой.</a:t>
            </a:r>
            <a:endParaRPr sz="1800" dirty="0">
              <a:latin typeface="Roboto"/>
              <a:ea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B3C511-F514-4C57-8A39-919C95F2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8" y="2152198"/>
            <a:ext cx="5325218" cy="32389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96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Конечная точка (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40260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сущность, которая может быть выбрана указанием соответствующих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метода.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 помощью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UseEndpoints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()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определяется делегат, который указывает на метод, что выполнится при обращении к этой конечной точке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Доступ к обьекту конечной точки можно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получить через обьект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19576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43671" y="1201781"/>
            <a:ext cx="864771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маршрутизации в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4488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63739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048238"/>
            <a:ext cx="6840900" cy="16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Attribute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атрибутов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уставливается с помощью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применения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атрибутов к контроллерам и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21333"/>
            <a:ext cx="6840900" cy="125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Conventional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устанавливается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задания шаблона в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которому определенный делегат привязывается к текущей конечной точке.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9078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271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80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385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5899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Системы, или сервисы, которые придерживаются этого стиля коммуникации называют 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RESTful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55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Благодаря соблюдению такого архитектурного стиля многие системы могут свободно коммуницировать друг с другом.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8916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presentational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tate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ransfer) –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архитектурный стиль, который определяет стандарт коммуникации между системами(сервисами) в сети.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545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Client-Server</a:t>
            </a:r>
            <a:r>
              <a:rPr lang="ru-RU" dirty="0"/>
              <a:t> – разделение на клиент и сервер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отсуствие состояния.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Cachable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кэшируемость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единый интерфейс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иерархическое разделение системы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 on Demand (optional)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предоставление функциональности по требованию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70989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Client-Server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9567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В системах, которые придерживаются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реализация клиента совершенно не зависит от реализции сервера, если они придерживаются заданного формата сообщений.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таком подходе клиент и сервер могут изменятся независимо друг от друга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Зная формат сообщений, несколько клиентом могут свободно комуницировать с сервером.</a:t>
            </a: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2331A8BE-598A-45D0-A9F0-F5E9D3C4B13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3314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7720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</a:t>
            </a:r>
            <a:r>
              <a:rPr lang="ru-RU" sz="2000" dirty="0">
                <a:latin typeface="Roboto"/>
                <a:ea typeface="Roboto"/>
                <a:sym typeface="Calibri"/>
              </a:rPr>
              <a:t> системах сервер не должен ничего знать о состоянии клиента и наоборот</a:t>
            </a:r>
            <a:r>
              <a:rPr lang="ru-RU" sz="2000" dirty="0">
                <a:latin typeface="Roboto"/>
                <a:ea typeface="Roboto"/>
                <a:sym typeface="Roboto"/>
              </a:rPr>
              <a:t>.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Вся информация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необходимая для обработки запроса информация должна находится в нем самом.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Такое ограничение помогает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 </a:t>
            </a:r>
            <a:r>
              <a:rPr lang="ru-RU" sz="2000" dirty="0">
                <a:latin typeface="Roboto"/>
                <a:ea typeface="Roboto"/>
                <a:sym typeface="Calibri"/>
              </a:rPr>
              <a:t>системе быть более надежной и гибкой в контексте модификаций.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9D42ED2D-166A-44A7-AB67-381FB6B0DD8D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48858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15009</TotalTime>
  <Words>923</Words>
  <Application>Microsoft Office PowerPoint</Application>
  <PresentationFormat>On-screen Show (4:3)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Arial</vt:lpstr>
      <vt:lpstr>Roboto</vt:lpstr>
      <vt:lpstr>Calibri</vt:lpstr>
      <vt:lpstr>Тема Office</vt:lpstr>
      <vt:lpstr>PowerPoint Presentation</vt:lpstr>
      <vt:lpstr>Маршрутизация в .NET Core (Routing)</vt:lpstr>
      <vt:lpstr>Маршрутизация в .NET Core</vt:lpstr>
      <vt:lpstr>Конечная точка (Endpoint)</vt:lpstr>
      <vt:lpstr>Виды маршрутизации в .NET Core</vt:lpstr>
      <vt:lpstr>Что такое REST?</vt:lpstr>
      <vt:lpstr>REST constraints</vt:lpstr>
      <vt:lpstr>Client-Server</vt:lpstr>
      <vt:lpstr>Statelessness</vt:lpstr>
      <vt:lpstr>Cachable</vt:lpstr>
      <vt:lpstr>Layered System</vt:lpstr>
      <vt:lpstr>Uniform Interface</vt:lpstr>
      <vt:lpstr>Принципы Uniform Interface</vt:lpstr>
      <vt:lpstr>Code on Demand (необязательно)</vt:lpstr>
      <vt:lpstr>HTTP verbs</vt:lpstr>
      <vt:lpstr>Атрибуты указывающие на источник параметра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61</cp:revision>
  <dcterms:modified xsi:type="dcterms:W3CDTF">2021-03-24T18:05:37Z</dcterms:modified>
</cp:coreProperties>
</file>