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4" r:id="rId7"/>
    <p:sldId id="276" r:id="rId8"/>
    <p:sldId id="277" r:id="rId9"/>
    <p:sldId id="286" r:id="rId10"/>
    <p:sldId id="282" r:id="rId11"/>
    <p:sldId id="283" r:id="rId12"/>
    <p:sldId id="281" r:id="rId13"/>
    <p:sldId id="284" r:id="rId14"/>
    <p:sldId id="285" r:id="rId15"/>
    <p:sldId id="287" r:id="rId16"/>
    <p:sldId id="288" r:id="rId17"/>
    <p:sldId id="289" r:id="rId18"/>
    <p:sldId id="280" r:id="rId19"/>
    <p:sldId id="290" r:id="rId20"/>
    <p:sldId id="26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5" d="100"/>
          <a:sy n="95" d="100"/>
        </p:scale>
        <p:origin x="20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49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31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500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785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47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68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504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 проект и настрой его 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appveyor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вместе со всеми, заодно возможно придется решить пару проблем.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59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76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ppveyor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Ситема контроля версий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CI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45870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Понятие ветки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Каждый коммит является полноценным слепком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Набор последовательных коммитов можно изобразить в виде следующего графа (рис.). </a:t>
            </a: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контексте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такой граф называют веткой.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Ветка всегда указывает на последний коммит в ней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1A14A-909A-4B91-A24E-804DC122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9" y="0"/>
            <a:ext cx="268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30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434591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Разветвления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989570"/>
            <a:ext cx="4175012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гит есть возможность создавать несколько веток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создании новой ветки она ссылкается на коммит с которого была создана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Этот коммит станет родительским для первого коммита ветки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6A63FB-39E7-4E5D-827D-CA349BFD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0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Индекс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487344" y="1909193"/>
            <a:ext cx="4175012" cy="43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указатель на текущую ветку, которая, в свою очередь, является указателем на последний коммит, сделанный в ней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Индекс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– это ваш следующий намеченый коммит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FEFF08-0CAE-41ED-AB9E-BA0B9D4F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1" y="0"/>
            <a:ext cx="251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Слияние (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2190530"/>
            <a:ext cx="4175012" cy="45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паралельной разработке рано или поздно возникает необходимость обьеденить изменения.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обьединения изменений 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есть механизм слияния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rebase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просто создается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merge commit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содержит последние изменения с двух веток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BD738A-589C-4D11-BFD8-61D45B4C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0"/>
            <a:ext cx="343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91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Rebase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677052"/>
            <a:ext cx="4064560" cy="487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выполнении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HEAD master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смещается к коммиту с которого была создана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(2)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Поочередо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после чего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которые были после коммита (2)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история коммитов имеет последовательный вид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0798DB1-B626-4A98-A982-3F718060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36" y="0"/>
            <a:ext cx="2401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92CFD7D-DE5F-4B28-BEC1-851E3B54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88" y="0"/>
            <a:ext cx="2370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052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Комманды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для работы с ветками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8180" y="24865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branch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[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ветки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checkout [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перейти на ветку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checkout –b [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создать ветку и перейти на нее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branch –d [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удалить ветку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merge [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влить изменения из указаной ветки в текущую</a:t>
            </a:r>
          </a:p>
        </p:txBody>
      </p:sp>
    </p:spTree>
    <p:extLst>
      <p:ext uri="{BB962C8B-B14F-4D97-AF65-F5344CB8AC3E}">
        <p14:creationId xmlns:p14="http://schemas.microsoft.com/office/powerpoint/2010/main" val="34914086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5772779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Continuous Integration (CI) 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практика разработки, при которой изменения от разных разработчиков в команде как можно чаще заливаются в основную ветку. 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Такая практика препятствуюет большим merge-конфликтам при слиянии.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того чтоб проверить что залитый код рабочий, периодически происходит сборка проекта.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10CBC7D-B885-4FCD-AD37-C60829BF4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759" y="2838917"/>
            <a:ext cx="4068820" cy="19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44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5772779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Continuous Delivery (CD) 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Практика при которой билд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CI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дополнительно тестируется (интеграционными,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smoke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тестами </a:t>
            </a:r>
            <a:r>
              <a:rPr lang="uk-UA" sz="2000" dirty="0">
                <a:latin typeface="Roboto"/>
                <a:ea typeface="Roboto"/>
                <a:cs typeface="Roboto"/>
                <a:sym typeface="Roboto"/>
              </a:rPr>
              <a:t>и т.д.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), и полностью готовится к релизу.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Также есть практика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Continuous Deployment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при которой релиз продукта происходит автоматически.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Для автоматизации процесса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Integration/Delivery/Deployment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существуют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CI/CD tools.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9586FDA-6372-41B9-8EAF-4FEBCF46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10" y="2144982"/>
            <a:ext cx="4556590" cy="33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786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04939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344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2" y="3728096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просматривает выбраный репозиторий и когда замечает любые изменения, то вытягивает код из репозитория и собирает проект.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2" y="5022852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емеет возможность запускать тесты, резвертывать веб-приложение и оповещать о любых ошибках в этих процессах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2" y="2418137"/>
            <a:ext cx="7444977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С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I/CD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сервис для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приложений. 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44045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Настройка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04939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344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2" y="3728096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Выбираем один из ваших существующих репозиториев, который хотим поставить под CI.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2" y="5022852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Необходимо добавить файл конфигурации appveyor.yml в корневой каталог вашего репозитория. И залить эти изменения в origin. После этого автоматически начнется сборка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2" y="2418137"/>
            <a:ext cx="7444977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Переходим на </a:t>
            </a:r>
            <a:r>
              <a:rPr lang="ru-RU" sz="2000" dirty="0">
                <a:hlinkClick r:id="rId3" action="ppaction://hlinkfile"/>
              </a:rPr>
              <a:t>appveyor.com </a:t>
            </a:r>
            <a:r>
              <a:rPr lang="ru-RU" sz="2000" dirty="0"/>
              <a:t>и создаем аккаунт. Удобнее всего подключить существующий аккаунт Git.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4915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43025"/>
            <a:ext cx="6915151" cy="5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Файл конфигурации </a:t>
            </a:r>
            <a:r>
              <a:rPr lang="en-US" sz="33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appveyor.yml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0998" y="2143124"/>
            <a:ext cx="4043401" cy="436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ers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формат в </a:t>
            </a:r>
            <a:r>
              <a:rPr lang="ru-RU" sz="18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котором будут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нумероваться сборки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r>
              <a:rPr lang="uk-UA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зывает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конфигурацию в которой происходит сборка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 на то, что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пакеты, необходимые для сборки будут кешироваться в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before_build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здесь можно описать действия, которые будут происходить перед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во время сборки.</a:t>
            </a:r>
            <a:endParaRPr sz="18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C0A71A-6332-42E3-8C1E-021899CE9B04}"/>
              </a:ext>
            </a:extLst>
          </p:cNvPr>
          <p:cNvSpPr/>
          <p:nvPr/>
        </p:nvSpPr>
        <p:spPr>
          <a:xfrm>
            <a:off x="4914900" y="2276475"/>
            <a:ext cx="3895725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1.0.{build}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Release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packages -&gt; **\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packages.config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before_build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restore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publish_wap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76003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98175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4810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41597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65820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новные комманды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8180" y="24865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init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репозитория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создать локальную копию удаленного репозитория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add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добавление файлов в контроль версий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commit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комита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(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слепка репозитория в данный момент времени)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push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отправка изменений в удаленный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pull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загрузка изменений из удаленного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status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проверка статуса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log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показать историю коммитов</a:t>
            </a:r>
          </a:p>
        </p:txBody>
      </p:sp>
    </p:spTree>
    <p:extLst>
      <p:ext uri="{BB962C8B-B14F-4D97-AF65-F5344CB8AC3E}">
        <p14:creationId xmlns:p14="http://schemas.microsoft.com/office/powerpoint/2010/main" val="41608212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1146</Words>
  <Application>Microsoft Office PowerPoint</Application>
  <PresentationFormat>On-screen Show (4:3)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Noto Sans Symbols</vt:lpstr>
      <vt:lpstr>Roboto</vt:lpstr>
      <vt:lpstr>Calibri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Основные комманды Git</vt:lpstr>
      <vt:lpstr>Понятие ветки в Git</vt:lpstr>
      <vt:lpstr>Разветвления в Git</vt:lpstr>
      <vt:lpstr>HEAD и Индекс</vt:lpstr>
      <vt:lpstr>Слияние (merge)</vt:lpstr>
      <vt:lpstr>Rebase</vt:lpstr>
      <vt:lpstr>Комманды Git для работы с ветками</vt:lpstr>
      <vt:lpstr>Continuous Integration (CI) </vt:lpstr>
      <vt:lpstr>Continuous Delivery (CD) </vt:lpstr>
      <vt:lpstr>AppVeyor</vt:lpstr>
      <vt:lpstr>Настройка AppVeyor</vt:lpstr>
      <vt:lpstr>Файл конфигурации appveyor.yml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63</cp:revision>
  <dcterms:modified xsi:type="dcterms:W3CDTF">2021-03-10T16:47:01Z</dcterms:modified>
</cp:coreProperties>
</file>