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68" r:id="rId3"/>
    <p:sldId id="259" r:id="rId4"/>
    <p:sldId id="269" r:id="rId5"/>
    <p:sldId id="260" r:id="rId6"/>
    <p:sldId id="270" r:id="rId7"/>
    <p:sldId id="282" r:id="rId8"/>
    <p:sldId id="273" r:id="rId9"/>
    <p:sldId id="276" r:id="rId10"/>
    <p:sldId id="277" r:id="rId11"/>
    <p:sldId id="279" r:id="rId12"/>
    <p:sldId id="281" r:id="rId13"/>
    <p:sldId id="280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71" autoAdjust="0"/>
  </p:normalViewPr>
  <p:slideViewPr>
    <p:cSldViewPr snapToGrid="0">
      <p:cViewPr varScale="1">
        <p:scale>
          <a:sx n="96" d="100"/>
          <a:sy n="96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этот слайд скорее всего и не посмотрим, все рассматриваем в коде.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Это как памятка.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780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 проекта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51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рассматриваем стандартные метапакеты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727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и смотрим файлы настроек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46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Создаем проект с пустым шаблоном, просматриваем основные файлы.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60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7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Открываем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Studio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смотрим воотчию на эти типы проектов.</a:t>
            </a:r>
            <a:b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оздаем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project.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uk-UA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Запускаем, чтоб посмотреть как работает.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518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Сразу же переходим в код и рассматриваем класс там, а это будет как короткое напоминание.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29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Введение в 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100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Startup.cs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</a:rPr>
              <a:t>ConfigureServices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</a:rPr>
              <a:t> описывается конфигурация сервисов используемых веб приложением.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метода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Configure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описывается цепь обработки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веб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запросов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шаблоне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Empty project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класс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Startup.cs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два метода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ConfigureServices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endParaRPr lang="ru-RU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02971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 проекта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2089015"/>
            <a:ext cx="3819600" cy="157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как и в проектах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.NET Framework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есть файл проекта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csproj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5E43B-D5DB-49B2-8499-A6DB2774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047" y="2166661"/>
            <a:ext cx="4480346" cy="125488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3" name="Shape 170">
            <a:extLst>
              <a:ext uri="{FF2B5EF4-FFF2-40B4-BE49-F238E27FC236}">
                <a16:creationId xmlns:a16="http://schemas.microsoft.com/office/drawing/2014/main" id="{E4CA362D-4D1E-44AC-9D62-6D3BE47563A9}"/>
              </a:ext>
            </a:extLst>
          </p:cNvPr>
          <p:cNvSpPr txBox="1">
            <a:spLocks/>
          </p:cNvSpPr>
          <p:nvPr/>
        </p:nvSpPr>
        <p:spPr>
          <a:xfrm>
            <a:off x="457199" y="4131776"/>
            <a:ext cx="8463193" cy="137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В отличии от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.NET Framework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, в 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.NET Core .</a:t>
            </a:r>
            <a:r>
              <a:rPr lang="en-US" sz="2000" dirty="0" err="1">
                <a:latin typeface="Roboto" panose="020B0604020202020204" charset="0"/>
                <a:ea typeface="Roboto" panose="020B0604020202020204" charset="0"/>
              </a:rPr>
              <a:t>csproj</a:t>
            </a:r>
            <a:r>
              <a:rPr lang="en-US" sz="2000" dirty="0"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sz="2000" dirty="0">
                <a:latin typeface="Roboto" panose="020B0604020202020204" charset="0"/>
                <a:ea typeface="Roboto" panose="020B0604020202020204" charset="0"/>
              </a:rPr>
              <a:t>файл стал намного лаконичнее. Теперь в нем не записаны ссылкы на все все файлы проекта. Вместо этого считается что </a:t>
            </a:r>
            <a:r>
              <a:rPr lang="ru-RU" sz="2000" b="1" dirty="0">
                <a:latin typeface="Roboto" panose="020B0604020202020204" charset="0"/>
                <a:ea typeface="Roboto" panose="020B0604020202020204" charset="0"/>
              </a:rPr>
              <a:t>все файлы, находящиеся в папке проекта принадлежат ему</a:t>
            </a:r>
          </a:p>
        </p:txBody>
      </p:sp>
    </p:spTree>
    <p:extLst>
      <p:ext uri="{BB962C8B-B14F-4D97-AF65-F5344CB8AC3E}">
        <p14:creationId xmlns:p14="http://schemas.microsoft.com/office/powerpoint/2010/main" val="270706213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77078" y="163902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Packages </a:t>
            </a: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Metapackages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547950" y="2787232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 отличии от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Framework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, в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все стандартные библиотеки (например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System.Runtime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представлены в виде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NuGet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пакетов </a:t>
            </a: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ru-RU" sz="2000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Для того чтоб было легче управлять большим количеством библиотек и чтоб не приходилось каждый раз включать набор стандартных библиотек 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Microsoft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ввела понятие</a:t>
            </a:r>
            <a:r>
              <a:rPr lang="en-US" sz="2000" b="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</a:t>
            </a:r>
            <a:endParaRPr lang="ru-RU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endParaRPr lang="en-US" sz="2000" b="0" i="0" u="none" strike="noStrike" cap="none" dirty="0">
              <a:solidFill>
                <a:schemeClr val="tx1"/>
              </a:solidFill>
              <a:latin typeface="Roboto"/>
              <a:ea typeface="Roboto"/>
              <a:cs typeface="Calibri"/>
              <a:sym typeface="Roboto"/>
            </a:endParaRPr>
          </a:p>
          <a:p>
            <a:pPr marL="0" marR="0" lvl="0" indent="-12700" algn="l" rtl="0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 Metapackage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Calibri"/>
                <a:sym typeface="Roboto"/>
              </a:rPr>
              <a:t>– это набор пакетов, которые обьеденены общим смыслом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118384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656863" y="1211402"/>
            <a:ext cx="7830273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Файлы настроек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199" y="2096880"/>
            <a:ext cx="8199783" cy="365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Два основных файла настройки в веб приложении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это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launchSettings.json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и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appsettings.json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.</a:t>
            </a: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Файл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launchSettings.json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, как и говорит его название,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содержит настройки запуска приложения, такие как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URL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приложение, переменные среды и т.д.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Файл </a:t>
            </a:r>
            <a:r>
              <a:rPr lang="en-US" sz="2000" dirty="0" err="1">
                <a:solidFill>
                  <a:schemeClr val="tx1"/>
                </a:solidFill>
                <a:latin typeface="Roboto"/>
                <a:ea typeface="Roboto"/>
                <a:sym typeface="Roboto"/>
              </a:rPr>
              <a:t>appsetting.json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используется как своеобразное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“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хранилище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”</a:t>
            </a:r>
            <a:r>
              <a:rPr lang="uk-UA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 в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котором мы можем хранить статическую информацию, например строку подключения к базе данных.</a:t>
            </a:r>
            <a:endParaRPr lang="en-US" sz="2000" dirty="0">
              <a:solidFill>
                <a:schemeClr val="tx1"/>
              </a:solidFill>
              <a:latin typeface="Roboto"/>
              <a:ea typeface="Roboto"/>
              <a:sym typeface="Roboto"/>
            </a:endParaRPr>
          </a:p>
          <a:p>
            <a:pPr lvl="0">
              <a:lnSpc>
                <a:spcPct val="110000"/>
              </a:lnSpc>
              <a:buClrTx/>
              <a:buSzPct val="156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20314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5436096" y="0"/>
            <a:ext cx="3708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/>
          <p:nvPr/>
        </p:nvSpPr>
        <p:spPr>
          <a:xfrm>
            <a:off x="5436100" y="4583900"/>
            <a:ext cx="45600" cy="227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17600" y="1562346"/>
            <a:ext cx="4279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/>
            <a:r>
              <a:rPr lang="ru-RU" sz="3000" b="1" dirty="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Руслан Антошкин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63174" y="2291700"/>
            <a:ext cx="4064651" cy="347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ru-RU" sz="1800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914400" lvl="1" indent="-304800">
              <a:lnSpc>
                <a:spcPct val="115000"/>
              </a:lnSpc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Инструктор </a:t>
            </a: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IT Education Academy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разработчик в 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Ciklum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800" dirty="0" err="1">
                <a:latin typeface="Roboto"/>
                <a:ea typeface="Roboto"/>
                <a:cs typeface="Roboto"/>
                <a:sym typeface="Roboto"/>
              </a:rPr>
              <a:t>Zerto</a:t>
            </a: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sym typeface="Calibri"/>
              </a:rPr>
              <a:t>Работаю с</a:t>
            </a:r>
            <a:r>
              <a:rPr lang="en-US" sz="1800" dirty="0">
                <a:latin typeface="Roboto"/>
                <a:ea typeface="Roboto"/>
                <a:sym typeface="Calibri"/>
              </a:rPr>
              <a:t> </a:t>
            </a:r>
            <a:r>
              <a:rPr lang="ru-RU" sz="1800" dirty="0">
                <a:latin typeface="Roboto"/>
                <a:ea typeface="Roboto"/>
                <a:sym typeface="Calibri"/>
              </a:rPr>
              <a:t>виртуализацией, системами </a:t>
            </a:r>
            <a:r>
              <a:rPr lang="en-US" sz="1800" dirty="0">
                <a:latin typeface="Roboto"/>
                <a:ea typeface="Roboto"/>
                <a:sym typeface="Calibri"/>
              </a:rPr>
              <a:t>Disaster recovery.</a:t>
            </a:r>
          </a:p>
          <a:p>
            <a:pPr marL="914400" lvl="1" indent="-304800">
              <a:lnSpc>
                <a:spcPct val="115000"/>
              </a:lnSpc>
              <a:spcBef>
                <a:spcPts val="360"/>
              </a:spcBef>
              <a:buSzPts val="1200"/>
              <a:buFont typeface="Noto Sans Symbols"/>
              <a:buChar char="◆"/>
            </a:pP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Занимался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Desktop </a:t>
            </a:r>
            <a:r>
              <a:rPr lang="ru-RU" sz="1800" dirty="0">
                <a:latin typeface="Roboto"/>
                <a:ea typeface="Roboto"/>
                <a:cs typeface="Calibri"/>
                <a:sym typeface="Calibri"/>
              </a:rPr>
              <a:t>приложениями, </a:t>
            </a:r>
            <a:r>
              <a:rPr lang="en-US" sz="1800" dirty="0">
                <a:latin typeface="Roboto"/>
                <a:ea typeface="Roboto"/>
                <a:cs typeface="Calibri"/>
                <a:sym typeface="Calibri"/>
              </a:rPr>
              <a:t>T-SQL</a:t>
            </a:r>
            <a:br>
              <a:rPr lang="en-US" sz="1800" dirty="0">
                <a:latin typeface="Calibri"/>
                <a:ea typeface="Roboto"/>
                <a:cs typeface="Calibri"/>
                <a:sym typeface="Calibri"/>
              </a:rPr>
            </a:br>
            <a:endParaRPr sz="16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5940152" y="4513312"/>
            <a:ext cx="2991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КОНТАКТНЫЕ ДАННЫЕ</a:t>
            </a:r>
            <a:endParaRPr sz="17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5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ua.linkedin.com/in/ra-</a:t>
            </a:r>
            <a:r>
              <a:rPr lang="en-US" sz="1500" i="0" u="none" strike="noStrike" cap="none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antoshkin</a:t>
            </a:r>
            <a:r>
              <a:rPr lang="ru-RU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sz="15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320"/>
              </a:spcBef>
            </a:pPr>
            <a:r>
              <a:rPr lang="en-US" sz="15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telegram: @</a:t>
            </a:r>
            <a:r>
              <a:rPr lang="en-US" sz="15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rusyaOne</a:t>
            </a:r>
            <a:endParaRPr lang="en-US" sz="1500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436100" y="-600"/>
            <a:ext cx="45600" cy="4584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3714750" y="360550"/>
            <a:ext cx="1333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299613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CAD8A3E-FCC7-4D6C-AEB6-EA5F51050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2" y="354739"/>
            <a:ext cx="2577211" cy="342673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8278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План заняти</a:t>
            </a: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67326" y="2527824"/>
            <a:ext cx="8181300" cy="320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27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Преимущества </a:t>
            </a:r>
            <a:r>
              <a:rPr lang="en-US" sz="2000" b="0" i="0" u="none" strike="noStrike" cap="none" dirty="0">
                <a:latin typeface="Roboto"/>
                <a:ea typeface="Roboto"/>
                <a:cs typeface="Calibri"/>
                <a:sym typeface="Roboto"/>
              </a:rPr>
              <a:t>.NET Core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Виды проектов 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.NET Core</a:t>
            </a:r>
          </a:p>
          <a:p>
            <a:pPr marL="0" marR="0" lvl="0" indent="-127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 i="0" u="none" strike="noStrike" cap="none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Создание проекта и рассмотрение базовых классов</a:t>
            </a:r>
            <a:endParaRPr sz="2000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98475" y="1970325"/>
            <a:ext cx="77724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.NET Core?</a:t>
            </a:r>
            <a:endParaRPr sz="41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1325" y="2942775"/>
            <a:ext cx="7719600" cy="2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кроссплатформенный, высокопроизводительный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opensource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фреймворк для разработки современных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облачных и веб-приложений.</a:t>
            </a: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Также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своеобразной 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еволюцией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Framework`a</a:t>
            </a: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60046"/>
              </a:buClr>
              <a:buSzPts val="2000"/>
              <a:buFont typeface="Arial"/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Shape 187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Shape 188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99624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413582"/>
            <a:ext cx="3867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Standard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35258" y="2171550"/>
            <a:ext cx="3955002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это формальная спецификация функционала .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, которая должна быть доступна во всех реализациях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lnSpc>
                <a:spcPct val="110000"/>
              </a:lnSpc>
              <a:spcBef>
                <a:spcPts val="0"/>
              </a:spcBef>
              <a:buClrTx/>
              <a:buSzPts val="2000"/>
              <a:buFont typeface="Arial" panose="020B0604020202020204" pitchFamily="34" charset="0"/>
              <a:buChar char="•"/>
            </a:pPr>
            <a:r>
              <a:rPr lang="en-US" sz="1800" b="1" dirty="0">
                <a:latin typeface="Roboto"/>
                <a:ea typeface="Roboto"/>
                <a:cs typeface="Roboto"/>
                <a:sym typeface="Roboto"/>
              </a:rPr>
              <a:t>.NET Standard </a:t>
            </a:r>
            <a:r>
              <a:rPr lang="ru-RU" sz="1800" dirty="0">
                <a:latin typeface="Roboto"/>
                <a:ea typeface="Roboto"/>
                <a:cs typeface="Roboto"/>
                <a:sym typeface="Roboto"/>
              </a:rPr>
              <a:t>введен для того чтоб внести постоянство в разнообразные екосистемы </a:t>
            </a:r>
            <a:r>
              <a:rPr lang="en-US" sz="1800" dirty="0">
                <a:latin typeface="Roboto"/>
                <a:ea typeface="Roboto"/>
                <a:cs typeface="Roboto"/>
                <a:sym typeface="Roboto"/>
              </a:rPr>
              <a:t>.NET</a:t>
            </a:r>
            <a:endParaRPr lang="ru-RU" sz="18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buClrTx/>
              <a:buSzPts val="2000"/>
              <a:buNone/>
            </a:pPr>
            <a:endParaRPr sz="18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673CAC-C81D-401C-8137-052F89EF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690" y="1889390"/>
            <a:ext cx="4993040" cy="41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ru-RU" sz="3600" b="1" dirty="0">
                <a:latin typeface="Roboto"/>
                <a:ea typeface="Roboto"/>
                <a:cs typeface="Roboto"/>
                <a:sym typeface="Roboto"/>
              </a:rPr>
              <a:t>Преимущества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98049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5113650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472948"/>
            <a:ext cx="6840900" cy="121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Shape 225"/>
          <p:cNvSpPr txBox="1"/>
          <p:nvPr/>
        </p:nvSpPr>
        <p:spPr>
          <a:xfrm>
            <a:off x="1165523" y="4792350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262626"/>
              </a:buClr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более новая платформа, которая все еще разрабатывается. В то время как последняя версия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в отличии от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Framework,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кроссплатформенные приложение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6587926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3600" b="1" dirty="0">
                <a:latin typeface="Roboto"/>
                <a:ea typeface="Roboto"/>
                <a:cs typeface="Roboto"/>
                <a:sym typeface="Roboto"/>
              </a:rPr>
              <a:t>.NET 5</a:t>
            </a:r>
            <a:endParaRPr sz="36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7B75FE-63FF-4DD1-B5B0-14DB22AA9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59" y="2328423"/>
            <a:ext cx="7498911" cy="361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856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199" y="1360318"/>
            <a:ext cx="7310761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Типы проектов </a:t>
            </a:r>
            <a:r>
              <a:rPr lang="en-US" sz="33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AB87B-CCF7-4474-A497-E3E34EBE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21990"/>
            <a:ext cx="84867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8278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19900" y="1289063"/>
            <a:ext cx="819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/>
            <a:r>
              <a:rPr lang="en-US" sz="4100" b="1" dirty="0" err="1">
                <a:latin typeface="Roboto"/>
                <a:ea typeface="Roboto"/>
                <a:cs typeface="Roboto"/>
                <a:sym typeface="Roboto"/>
              </a:rPr>
              <a:t>Program.cs</a:t>
            </a:r>
            <a:endParaRPr sz="4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524675" y="2741687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24675" y="3843548"/>
            <a:ext cx="365400" cy="365400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524675" y="4954079"/>
            <a:ext cx="365400" cy="365400"/>
          </a:xfrm>
          <a:prstGeom prst="rect">
            <a:avLst/>
          </a:prstGeom>
          <a:noFill/>
          <a:ln w="19050" cap="flat" cmpd="sng">
            <a:solidFill>
              <a:srgbClr val="26262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1165523" y="3522248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Из метода Main происходит запуск метода CreateWebHostBuilder, который соответвенно создает хост для развертывания веб приложения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165523" y="4632779"/>
            <a:ext cx="68409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lang="ru-RU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 создании хоста используется конфигурация из класса </a:t>
            </a:r>
            <a:r>
              <a:rPr lang="en-US" sz="2000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Startup</a:t>
            </a:r>
            <a:endParaRPr sz="2000" i="0" u="none" strike="noStrike" cap="none" dirty="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1165523" y="2418137"/>
            <a:ext cx="6840900" cy="1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0000"/>
              </a:lnSpc>
              <a:buClr>
                <a:srgbClr val="F60046"/>
              </a:buClr>
              <a:buSzPts val="2000"/>
            </a:pP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Запуск веб приложения </a:t>
            </a:r>
            <a:r>
              <a:rPr lang="en-US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начинается с метода Main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232353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701</Words>
  <Application>Microsoft Office PowerPoint</Application>
  <PresentationFormat>On-screen Show (4:3)</PresentationFormat>
  <Paragraphs>100</Paragraphs>
  <Slides>13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Roboto</vt:lpstr>
      <vt:lpstr>Noto Sans Symbols</vt:lpstr>
      <vt:lpstr>Тема Office</vt:lpstr>
      <vt:lpstr>PowerPoint Presentation</vt:lpstr>
      <vt:lpstr>PowerPoint Presentation</vt:lpstr>
      <vt:lpstr>План занятия</vt:lpstr>
      <vt:lpstr>Что такое .NET Core?</vt:lpstr>
      <vt:lpstr>.NET Standard</vt:lpstr>
      <vt:lpstr>Преимущества .NET Core</vt:lpstr>
      <vt:lpstr>.NET 5</vt:lpstr>
      <vt:lpstr>Типы проектов .NET Core</vt:lpstr>
      <vt:lpstr>Program.cs</vt:lpstr>
      <vt:lpstr>Startup.cs</vt:lpstr>
      <vt:lpstr>Файл проекта .NET Core</vt:lpstr>
      <vt:lpstr>Packages и Metapackages</vt:lpstr>
      <vt:lpstr>Файлы настроек 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51</cp:revision>
  <dcterms:modified xsi:type="dcterms:W3CDTF">2021-02-23T14:19:45Z</dcterms:modified>
</cp:coreProperties>
</file>