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lanetarium1293423.tilda.ws/page55950231.html&#13;" TargetMode="Externa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3d099a17-eb41-4557-961c-625fb2a82b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2117e8e-2dfa-430e-9700-8a1973f89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5ea5f546-3fd9-41c7-99bb-d188296bca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8ade2165-e2d5-4540-90c8-84fba49c8ae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3521a345-6d12-48ae-90ed-a94044044d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qrcode_128985741_d928aa53592116cad836fdef6092242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858000" y="1630680"/>
            <a:ext cx="5241290" cy="843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hlinkClick r:id="rId2" tooltip="" action="ppaction://hlinkfile"/>
              </a:rPr>
              <a:t>https://planetarium1293423.tilda.ws/page55950231.html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7205345" y="975360"/>
            <a:ext cx="5252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Link on our site:</a:t>
            </a:r>
            <a:endParaRPr lang="en-US" sz="2400" b="1"/>
          </a:p>
          <a:p>
            <a:endParaRPr 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Presentation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Rustammus</cp:lastModifiedBy>
  <cp:revision>7</cp:revision>
  <dcterms:created xsi:type="dcterms:W3CDTF">2024-10-06T07:29:00Z</dcterms:created>
  <dcterms:modified xsi:type="dcterms:W3CDTF">2024-10-06T12:17:42Z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EF8299CD62C9493B82FD075F545A2691_13</vt:lpwstr>
  </property>
  <property fmtid="{D5CDD505-2E9C-101B-9397-08002B2CF9AE}" pid="3" name="KSOProductBuildVer">
    <vt:lpwstr>1033-12.2.0.18283</vt:lpwstr>
  </property>
</Properties>
</file>