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54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007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02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59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400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2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4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62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D718F2-D4E3-4108-A197-C31032CB3337}" type="datetimeFigureOut">
              <a:rPr lang="he-IL" smtClean="0"/>
              <a:t>ט"ז/כסלו/תשע"ח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1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t-B/TM-COSMETICS/wiki/MVP-iter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ut-B/TM-COSMETICS/blob/master/src/app/nav.service.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ut-B/TM-COSMETICS/blob/master/src/app/app.route.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סקר סיום סבב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83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הדגמה קצרצרה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יצירת דף הבית ע"י שימוש באייקונים לבחירת אפשרויות שונות לדוגמא:</a:t>
            </a:r>
          </a:p>
          <a:p>
            <a:pPr marL="0" indent="0">
              <a:buNone/>
            </a:pPr>
            <a:r>
              <a:rPr lang="he-IL" dirty="0" smtClean="0"/>
              <a:t>-כניסה ליומן אישי</a:t>
            </a:r>
          </a:p>
          <a:p>
            <a:pPr marL="0" indent="0">
              <a:buNone/>
            </a:pPr>
            <a:r>
              <a:rPr lang="he-IL" dirty="0" smtClean="0"/>
              <a:t>-פרופיל </a:t>
            </a:r>
          </a:p>
          <a:p>
            <a:pPr marL="0" indent="0">
              <a:buNone/>
            </a:pPr>
            <a:r>
              <a:rPr lang="he-IL" dirty="0" smtClean="0"/>
              <a:t>-כניסה לחנות להזמנת מוצרים</a:t>
            </a:r>
          </a:p>
          <a:p>
            <a:pPr marL="0" indent="0">
              <a:buNone/>
            </a:pPr>
            <a:r>
              <a:rPr lang="he-IL" dirty="0" smtClean="0"/>
              <a:t>-הגדרות</a:t>
            </a:r>
          </a:p>
          <a:p>
            <a:pPr marL="0" indent="0">
              <a:buNone/>
            </a:pPr>
            <a:r>
              <a:rPr lang="he-IL" dirty="0" smtClean="0"/>
              <a:t>-</a:t>
            </a:r>
            <a:r>
              <a:rPr lang="he-IL" dirty="0" err="1" smtClean="0"/>
              <a:t>וכ'ו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תחילה יצרנו את האייקונים/</a:t>
            </a:r>
            <a:r>
              <a:rPr lang="he-IL" dirty="0" err="1" smtClean="0"/>
              <a:t>קומפונט</a:t>
            </a:r>
            <a:r>
              <a:rPr lang="he-IL" dirty="0" smtClean="0"/>
              <a:t> ע"י שימוש ב</a:t>
            </a:r>
            <a:r>
              <a:rPr lang="en-US" dirty="0" smtClean="0"/>
              <a:t>NGFOR</a:t>
            </a:r>
            <a:r>
              <a:rPr lang="he-IL" dirty="0" smtClean="0"/>
              <a:t> ולכן כל האייקונים היו זהים</a:t>
            </a:r>
          </a:p>
          <a:p>
            <a:pPr marL="0" indent="0">
              <a:buNone/>
            </a:pPr>
            <a:r>
              <a:rPr lang="he-IL" dirty="0" smtClean="0"/>
              <a:t>על מנת לשנות את האייקונים ולתת לכל אייקון תמונה שונה וכן ניתוב לדף שונה .</a:t>
            </a:r>
          </a:p>
          <a:p>
            <a:pPr marL="0" indent="0">
              <a:buNone/>
            </a:pPr>
            <a:r>
              <a:rPr lang="he-IL" dirty="0" smtClean="0"/>
              <a:t>השתמשנו ביצירת </a:t>
            </a:r>
            <a:r>
              <a:rPr lang="en-US" dirty="0" smtClean="0"/>
              <a:t>SERVICE</a:t>
            </a:r>
            <a:r>
              <a:rPr lang="he-IL" dirty="0" smtClean="0"/>
              <a:t> בשביל קישור לתמונה שונה לכל אייקון.</a:t>
            </a:r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4553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4" y="225470"/>
            <a:ext cx="4553708" cy="5781306"/>
          </a:xfrm>
        </p:spPr>
      </p:pic>
      <p:sp>
        <p:nvSpPr>
          <p:cNvPr id="5" name="TextBox 4"/>
          <p:cNvSpPr txBox="1"/>
          <p:nvPr/>
        </p:nvSpPr>
        <p:spPr>
          <a:xfrm>
            <a:off x="5724395" y="814192"/>
            <a:ext cx="549892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3200" dirty="0" smtClean="0"/>
              <a:t>דף הבית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9037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יצרנו </a:t>
            </a:r>
            <a:r>
              <a:rPr lang="en-US" dirty="0" smtClean="0"/>
              <a:t>ROUTER </a:t>
            </a:r>
            <a:r>
              <a:rPr lang="he-IL" dirty="0" smtClean="0"/>
              <a:t> לניתוב בין הדפים השונים.</a:t>
            </a:r>
          </a:p>
          <a:p>
            <a:r>
              <a:rPr lang="he-IL" dirty="0" smtClean="0"/>
              <a:t>יצרנו חשבון משותף ל</a:t>
            </a:r>
            <a:r>
              <a:rPr lang="en-US" dirty="0" smtClean="0"/>
              <a:t>FIREBASE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התחלנו ליצור את ה</a:t>
            </a:r>
            <a:r>
              <a:rPr lang="en-US" dirty="0" smtClean="0"/>
              <a:t>DATABASE</a:t>
            </a:r>
            <a:r>
              <a:rPr lang="he-IL" dirty="0" smtClean="0"/>
              <a:t> ב</a:t>
            </a:r>
            <a:r>
              <a:rPr lang="en-US" dirty="0" smtClean="0"/>
              <a:t>FIREBASE</a:t>
            </a:r>
            <a:r>
              <a:rPr lang="he-IL" dirty="0" smtClean="0"/>
              <a:t> ע"י כתיבת קוד ב</a:t>
            </a:r>
            <a:r>
              <a:rPr lang="en-US" dirty="0" smtClean="0"/>
              <a:t>ANGULARFIRE</a:t>
            </a:r>
            <a:r>
              <a:rPr lang="he-IL" dirty="0" smtClean="0"/>
              <a:t>.</a:t>
            </a:r>
          </a:p>
          <a:p>
            <a:r>
              <a:rPr lang="he-IL" dirty="0" smtClean="0"/>
              <a:t>כפי שצינתי התחלנו אבל לא ממש סימנו.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51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קישור להצגת דף הסבב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hlinkClick r:id="rId2"/>
              </a:rPr>
              <a:t>https://github.com/Rut-B/TM-COSMETICS/wiki/MVP-iter-1</a:t>
            </a:r>
            <a:endParaRPr lang="he-IL" sz="4000" dirty="0" smtClean="0"/>
          </a:p>
          <a:p>
            <a:pPr marL="0" indent="0">
              <a:buNone/>
            </a:pP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675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 הסבב 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עמדנו כמעט בכל דרישות הסבב חוץ מה</a:t>
            </a:r>
            <a:r>
              <a:rPr lang="en-US" dirty="0" smtClean="0"/>
              <a:t>DARABASE</a:t>
            </a:r>
            <a:r>
              <a:rPr lang="he-IL" dirty="0" smtClean="0"/>
              <a:t> שאותו התחלנו אך לא סימנו.</a:t>
            </a:r>
            <a:endParaRPr lang="he-IL" dirty="0" smtClean="0"/>
          </a:p>
          <a:p>
            <a:r>
              <a:rPr lang="he-IL" dirty="0" smtClean="0"/>
              <a:t>הפקת לקחים:</a:t>
            </a:r>
          </a:p>
          <a:p>
            <a:r>
              <a:rPr lang="he-IL" dirty="0" smtClean="0"/>
              <a:t>הרוב היה בסדר...</a:t>
            </a:r>
          </a:p>
          <a:p>
            <a:r>
              <a:rPr lang="he-IL" dirty="0" smtClean="0"/>
              <a:t>חוץ מזה שהסתבכנו ביצירת ה</a:t>
            </a:r>
            <a:r>
              <a:rPr lang="en-US" dirty="0" smtClean="0"/>
              <a:t>DATABASE </a:t>
            </a:r>
            <a:r>
              <a:rPr lang="he-IL" dirty="0" smtClean="0"/>
              <a:t> וזאת בגלל ההרשאות של ה</a:t>
            </a:r>
            <a:r>
              <a:rPr lang="en-US" dirty="0" smtClean="0"/>
              <a:t>FIREBASE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הקוד היה טוב אבל ההרשאות בעצם גרמו לכך שזה לא עבד...</a:t>
            </a:r>
          </a:p>
          <a:p>
            <a:r>
              <a:rPr lang="he-IL" dirty="0" smtClean="0"/>
              <a:t>ולכן המסקנה גם אם זה לא ממש עובד חיצוני צריך להמשיך ואח"כ לשאול את המתרגל מה נראה לו הבעיה(כמו שהייתה לנו עכשיו שזה רק היה הרשאות).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73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קוד משמעותי שכתבנו</a:t>
            </a:r>
            <a:br>
              <a:rPr lang="he-IL" dirty="0"/>
            </a:br>
            <a:r>
              <a:rPr lang="en-US" sz="1200" dirty="0">
                <a:hlinkClick r:id="rId2"/>
              </a:rPr>
              <a:t>https://github.com/Rut-B/TM-COSMETICS/blob/master/src/app/nav.service.ts</a:t>
            </a:r>
            <a:endParaRPr lang="he-IL" sz="1200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1" y="1846263"/>
            <a:ext cx="10690166" cy="42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5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/>
              <a:t>הניתוב בין הדפים</a:t>
            </a:r>
            <a:br>
              <a:rPr lang="he-IL" dirty="0" smtClean="0"/>
            </a:br>
            <a:r>
              <a:rPr lang="en-US" sz="1200" dirty="0" smtClean="0">
                <a:hlinkClick r:id="rId2"/>
              </a:rPr>
              <a:t>https://github.com/Rut-B/TM-COSMETICS/blob/master/src/app/app.route.ts</a:t>
            </a:r>
            <a:endParaRPr lang="he-IL" sz="1200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62" y="1846263"/>
            <a:ext cx="11064241" cy="43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מצב המשימות   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52198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196</Words>
  <Application>Microsoft Office PowerPoint</Application>
  <PresentationFormat>מסך רחב</PresentationFormat>
  <Paragraphs>29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מבט לאחור</vt:lpstr>
      <vt:lpstr>סקר סיום סבב</vt:lpstr>
      <vt:lpstr>הדגמה קצרצרה</vt:lpstr>
      <vt:lpstr>מצגת של PowerPoint‏</vt:lpstr>
      <vt:lpstr>המשך</vt:lpstr>
      <vt:lpstr>קישור להצגת דף הסבב</vt:lpstr>
      <vt:lpstr>סיכום הסבב </vt:lpstr>
      <vt:lpstr>קוד משמעותי שכתבנו https://github.com/Rut-B/TM-COSMETICS/blob/master/src/app/nav.service.ts</vt:lpstr>
      <vt:lpstr>הניתוב בין הדפים https://github.com/Rut-B/TM-COSMETICS/blob/master/src/app/app.route.ts</vt:lpstr>
      <vt:lpstr>מצב המשימות   </vt:lpstr>
    </vt:vector>
  </TitlesOfParts>
  <Company>JCE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סקר סיום סבב</dc:title>
  <dc:creator>yaelfl</dc:creator>
  <cp:lastModifiedBy>yaelfl</cp:lastModifiedBy>
  <cp:revision>12</cp:revision>
  <dcterms:created xsi:type="dcterms:W3CDTF">2017-12-04T11:54:30Z</dcterms:created>
  <dcterms:modified xsi:type="dcterms:W3CDTF">2017-12-04T13:10:19Z</dcterms:modified>
</cp:coreProperties>
</file>