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05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19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68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58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5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314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3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3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27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3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2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31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51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771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7D1BC-DCDA-8E1E-26E9-74C69928F966}"/>
              </a:ext>
            </a:extLst>
          </p:cNvPr>
          <p:cNvSpPr txBox="1"/>
          <p:nvPr/>
        </p:nvSpPr>
        <p:spPr>
          <a:xfrm>
            <a:off x="1910963" y="1478942"/>
            <a:ext cx="7625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WEEK 2</a:t>
            </a:r>
          </a:p>
          <a:p>
            <a:pPr algn="ctr"/>
            <a:r>
              <a:rPr lang="en-US" sz="4400" dirty="0"/>
              <a:t>18</a:t>
            </a:r>
            <a:r>
              <a:rPr lang="en-US" sz="4400" baseline="30000" dirty="0"/>
              <a:t>th</a:t>
            </a:r>
            <a:r>
              <a:rPr lang="en-US" sz="4400" dirty="0"/>
              <a:t> AUGUST – 25</a:t>
            </a:r>
            <a:r>
              <a:rPr lang="en-US" sz="4400" baseline="30000" dirty="0"/>
              <a:t>TH</a:t>
            </a:r>
            <a:r>
              <a:rPr lang="en-US" sz="4400" dirty="0"/>
              <a:t> AUGUST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AC8C0-D764-A2CD-0DFE-AE154DE28BD1}"/>
              </a:ext>
            </a:extLst>
          </p:cNvPr>
          <p:cNvSpPr txBox="1"/>
          <p:nvPr/>
        </p:nvSpPr>
        <p:spPr>
          <a:xfrm>
            <a:off x="3641697" y="3721210"/>
            <a:ext cx="487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RUT CHOLERA</a:t>
            </a:r>
          </a:p>
          <a:p>
            <a:pPr algn="ctr"/>
            <a:r>
              <a:rPr lang="en-US" dirty="0"/>
              <a:t>EMP CODE: 655095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9483-50E5-B873-EEC2-D443B1CD9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015"/>
            <a:ext cx="9144000" cy="873414"/>
          </a:xfrm>
        </p:spPr>
        <p:txBody>
          <a:bodyPr>
            <a:normAutofit/>
          </a:bodyPr>
          <a:lstStyle/>
          <a:p>
            <a:r>
              <a:rPr lang="en-US" dirty="0"/>
              <a:t> 18</a:t>
            </a:r>
            <a:r>
              <a:rPr lang="en-US" baseline="30000" dirty="0"/>
              <a:t>th</a:t>
            </a:r>
            <a:r>
              <a:rPr lang="en-US" dirty="0"/>
              <a:t> - 21</a:t>
            </a:r>
            <a:r>
              <a:rPr lang="en-US" baseline="30000" dirty="0"/>
              <a:t>st</a:t>
            </a:r>
            <a:r>
              <a:rPr lang="en-US" dirty="0"/>
              <a:t> august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A9502-B017-FA1D-ACC5-A60B7E5E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1722"/>
            <a:ext cx="9144000" cy="3906078"/>
          </a:xfrm>
        </p:spPr>
        <p:txBody>
          <a:bodyPr/>
          <a:lstStyle/>
          <a:p>
            <a:pPr algn="l"/>
            <a:r>
              <a:rPr lang="en-US" dirty="0"/>
              <a:t>Agile and Business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Communication ethics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Analyzing requirement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Waterfall model vs agile 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Sprints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Scrums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3A2A-5EA8-84FF-A03F-96A696F7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794"/>
            <a:ext cx="9144000" cy="873414"/>
          </a:xfrm>
        </p:spPr>
        <p:txBody>
          <a:bodyPr>
            <a:normAutofit/>
          </a:bodyPr>
          <a:lstStyle/>
          <a:p>
            <a:r>
              <a:rPr lang="en-US" dirty="0"/>
              <a:t>22nd august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71BB-C291-4CB0-4654-616CBAFB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9774"/>
            <a:ext cx="9144000" cy="35880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Normalisation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Joins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of joins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Fetching data from multiple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1C81-2937-65A4-6969-E21E93E2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599"/>
            <a:ext cx="9144000" cy="1048343"/>
          </a:xfrm>
        </p:spPr>
        <p:txBody>
          <a:bodyPr/>
          <a:lstStyle/>
          <a:p>
            <a:r>
              <a:rPr lang="en-US" dirty="0"/>
              <a:t>23rd august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B031-7006-7466-CB11-ADDD56AEA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2654"/>
            <a:ext cx="9144000" cy="3405146"/>
          </a:xfrm>
        </p:spPr>
        <p:txBody>
          <a:bodyPr/>
          <a:lstStyle/>
          <a:p>
            <a:r>
              <a:rPr lang="en-US" dirty="0"/>
              <a:t>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Importance of software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Phases of STLC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Static,dynamic</a:t>
            </a:r>
            <a:r>
              <a:rPr lang="en-US" dirty="0"/>
              <a:t>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Unit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Whitebox, black box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C5C-7A1F-03B8-5574-9A725D68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1111954"/>
          </a:xfrm>
        </p:spPr>
        <p:txBody>
          <a:bodyPr/>
          <a:lstStyle/>
          <a:p>
            <a:r>
              <a:rPr lang="en-US" dirty="0"/>
              <a:t>24</a:t>
            </a:r>
            <a:r>
              <a:rPr lang="en-US" baseline="30000" dirty="0"/>
              <a:t>th</a:t>
            </a:r>
            <a:r>
              <a:rPr lang="en-US" dirty="0"/>
              <a:t> august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96178-8815-3D30-0F35-5EF3735DC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7482"/>
            <a:ext cx="9144000" cy="3540318"/>
          </a:xfrm>
        </p:spPr>
        <p:txBody>
          <a:bodyPr/>
          <a:lstStyle/>
          <a:p>
            <a:r>
              <a:rPr lang="en-US" dirty="0"/>
              <a:t>Cloud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cloud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service models and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SAAS software as a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Virtual machines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 to </a:t>
            </a:r>
            <a:r>
              <a:rPr lang="en-US" dirty="0" err="1"/>
              <a:t>ms</a:t>
            </a:r>
            <a:r>
              <a:rPr lang="en-US" dirty="0"/>
              <a:t> azure</a:t>
            </a:r>
          </a:p>
        </p:txBody>
      </p:sp>
    </p:spTree>
    <p:extLst>
      <p:ext uri="{BB962C8B-B14F-4D97-AF65-F5344CB8AC3E}">
        <p14:creationId xmlns:p14="http://schemas.microsoft.com/office/powerpoint/2010/main" val="1733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789D-ECF8-E5C0-BADD-C57C5DCF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967"/>
            <a:ext cx="9144000" cy="992684"/>
          </a:xfrm>
        </p:spPr>
        <p:txBody>
          <a:bodyPr/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august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FB30B-FD15-0E78-D92D-D9525B950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1092"/>
            <a:ext cx="9144000" cy="3476708"/>
          </a:xfrm>
        </p:spPr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CI-CD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Handson</a:t>
            </a:r>
            <a:r>
              <a:rPr lang="en-US" dirty="0"/>
              <a:t> creating in VM and </a:t>
            </a:r>
            <a:r>
              <a:rPr lang="en-US" dirty="0" err="1"/>
              <a:t>ssh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Devops</a:t>
            </a:r>
            <a:r>
              <a:rPr lang="en-US" dirty="0"/>
              <a:t> life 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 continuous 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CD continuous </a:t>
            </a:r>
            <a:r>
              <a:rPr lang="en-US" dirty="0" err="1"/>
              <a:t>deployement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,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Actions of </a:t>
            </a:r>
            <a:r>
              <a:rPr lang="en-US" dirty="0" err="1"/>
              <a:t>github</a:t>
            </a:r>
            <a:r>
              <a:rPr lang="en-US" dirty="0"/>
              <a:t>, usability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7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196E3-1F68-72D0-A648-58CC150AA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5" b="133"/>
          <a:stretch/>
        </p:blipFill>
        <p:spPr>
          <a:xfrm>
            <a:off x="781811" y="648467"/>
            <a:ext cx="10628376" cy="55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FEBE-D687-6A74-350B-C904E67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90088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129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ShellHeavy</vt:lpstr>
      <vt:lpstr>Wingdings 3</vt:lpstr>
      <vt:lpstr>Slice</vt:lpstr>
      <vt:lpstr>PowerPoint Presentation</vt:lpstr>
      <vt:lpstr> 18th - 21st august</vt:lpstr>
      <vt:lpstr>22nd august</vt:lpstr>
      <vt:lpstr>23rd august</vt:lpstr>
      <vt:lpstr>24th august</vt:lpstr>
      <vt:lpstr>25th august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Cholera, Rut K SBOBNG-PTIY/FUH</dc:creator>
  <cp:lastModifiedBy>Cholera, Rut K SBOBNG-PTIY/FUH</cp:lastModifiedBy>
  <cp:revision>2</cp:revision>
  <dcterms:created xsi:type="dcterms:W3CDTF">2023-08-25T08:51:48Z</dcterms:created>
  <dcterms:modified xsi:type="dcterms:W3CDTF">2023-08-25T09:40:59Z</dcterms:modified>
</cp:coreProperties>
</file>