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2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5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19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68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8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31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2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3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1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9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7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4470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7D1BC-DCDA-8E1E-26E9-74C69928F966}"/>
              </a:ext>
            </a:extLst>
          </p:cNvPr>
          <p:cNvSpPr txBox="1"/>
          <p:nvPr/>
        </p:nvSpPr>
        <p:spPr>
          <a:xfrm>
            <a:off x="1910963" y="1478942"/>
            <a:ext cx="7625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WEEK 4</a:t>
            </a:r>
          </a:p>
          <a:p>
            <a:pPr algn="ctr"/>
            <a:r>
              <a:rPr lang="en-US" sz="4400" dirty="0"/>
              <a:t>04</a:t>
            </a:r>
            <a:r>
              <a:rPr lang="en-US" sz="4400" baseline="30000" dirty="0"/>
              <a:t>th</a:t>
            </a:r>
            <a:r>
              <a:rPr lang="en-US" sz="4400" dirty="0"/>
              <a:t> SEPTEMBER– </a:t>
            </a:r>
          </a:p>
          <a:p>
            <a:pPr algn="ctr"/>
            <a:r>
              <a:rPr lang="en-US" sz="4400" dirty="0"/>
              <a:t>08</a:t>
            </a:r>
            <a:r>
              <a:rPr lang="en-US" sz="4400" baseline="30000" dirty="0"/>
              <a:t>th</a:t>
            </a:r>
            <a:r>
              <a:rPr lang="en-US" sz="4400" dirty="0"/>
              <a:t> SEPTEMBER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C8C0-D764-A2CD-0DFE-AE154DE28BD1}"/>
              </a:ext>
            </a:extLst>
          </p:cNvPr>
          <p:cNvSpPr txBox="1"/>
          <p:nvPr/>
        </p:nvSpPr>
        <p:spPr>
          <a:xfrm>
            <a:off x="3641697" y="3721210"/>
            <a:ext cx="487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RUT CHOLERA</a:t>
            </a:r>
          </a:p>
          <a:p>
            <a:pPr algn="ctr"/>
            <a:r>
              <a:rPr lang="en-US" dirty="0"/>
              <a:t>EMP CODE: 655095</a:t>
            </a: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9483-50E5-B873-EEC2-D443B1CD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015"/>
            <a:ext cx="9144000" cy="873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04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A9502-B017-FA1D-ACC5-A60B7E5E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1722"/>
            <a:ext cx="9144000" cy="39060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learnt about azure cloud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use it to store messages for online social media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created container and uploaded text files on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hosted a static website on the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82014-E691-2616-2D93-CAFE95DB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4572000" cy="2714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00C98-54F5-6CE1-5AA7-9044EB5F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08" y="3429000"/>
            <a:ext cx="4571999" cy="27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3A2A-5EA8-84FF-A03F-96A696F7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794"/>
            <a:ext cx="9144000" cy="873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05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71BB-C291-4CB0-4654-616CBAFB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9774"/>
            <a:ext cx="9144000" cy="35880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Learnt about types of redundant storages like LRS,GRS,ZRS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containers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File Sharing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Queues,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Hot tier, Cold tier</a:t>
            </a:r>
          </a:p>
        </p:txBody>
      </p:sp>
    </p:spTree>
    <p:extLst>
      <p:ext uri="{BB962C8B-B14F-4D97-AF65-F5344CB8AC3E}">
        <p14:creationId xmlns:p14="http://schemas.microsoft.com/office/powerpoint/2010/main" val="6921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E85F-A0B6-F4F1-F53F-FDC9842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66" y="559388"/>
            <a:ext cx="9246967" cy="1189899"/>
          </a:xfrm>
        </p:spPr>
        <p:txBody>
          <a:bodyPr/>
          <a:lstStyle/>
          <a:p>
            <a:pPr algn="ctr"/>
            <a:r>
              <a:rPr lang="en-US" dirty="0"/>
              <a:t>06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12D-5F28-1BB5-8D95-4D639578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7" y="1733384"/>
            <a:ext cx="9048184" cy="4149994"/>
          </a:xfrm>
        </p:spPr>
        <p:txBody>
          <a:bodyPr/>
          <a:lstStyle/>
          <a:p>
            <a:r>
              <a:rPr lang="en-US" dirty="0"/>
              <a:t>Create a Linked Services </a:t>
            </a:r>
          </a:p>
          <a:p>
            <a:r>
              <a:rPr lang="en-US" dirty="0"/>
              <a:t>If, for each, until, title Condition Activity</a:t>
            </a:r>
          </a:p>
          <a:p>
            <a:r>
              <a:rPr lang="en-US" dirty="0"/>
              <a:t>Web Activity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C81-2937-65A4-6969-E21E93E2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599"/>
            <a:ext cx="9144000" cy="1048343"/>
          </a:xfrm>
        </p:spPr>
        <p:txBody>
          <a:bodyPr/>
          <a:lstStyle/>
          <a:p>
            <a:r>
              <a:rPr lang="en-US" dirty="0"/>
              <a:t>07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B031-7006-7466-CB11-ADDD56AEA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2654"/>
            <a:ext cx="9144000" cy="34051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multiple dataflows, pipelines and executed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Aggregate dataflows. Below shows all the triggered pipelines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51D38-5BCC-BEE0-5BD6-955D66D3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6" r="202" b="37205"/>
          <a:stretch/>
        </p:blipFill>
        <p:spPr>
          <a:xfrm>
            <a:off x="546984" y="2868124"/>
            <a:ext cx="11527029" cy="35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A898-7D8D-8BA9-0A8E-6B852305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63600"/>
            <a:ext cx="9994388" cy="901590"/>
          </a:xfrm>
        </p:spPr>
        <p:txBody>
          <a:bodyPr/>
          <a:lstStyle/>
          <a:p>
            <a:pPr algn="ctr"/>
            <a:r>
              <a:rPr lang="en-US" dirty="0"/>
              <a:t>08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AE791-FED2-D0FF-B2F2-290F5B35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916265"/>
            <a:ext cx="9994389" cy="40781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CDC(change data capture)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CDC Real-Time and hands on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study where we learnt to delete all the files less than a particular size in the folder using data factory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387A-6CCC-6F10-A310-301645C3C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03" y="3522428"/>
            <a:ext cx="4319811" cy="26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2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FEBE-D687-6A74-350B-C904E67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0088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315</TotalTime>
  <Words>154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ShellHeavy</vt:lpstr>
      <vt:lpstr>Wingdings 3</vt:lpstr>
      <vt:lpstr>Slice</vt:lpstr>
      <vt:lpstr>PowerPoint Presentation</vt:lpstr>
      <vt:lpstr> 04th September</vt:lpstr>
      <vt:lpstr>05th September</vt:lpstr>
      <vt:lpstr>06th September</vt:lpstr>
      <vt:lpstr>07th September</vt:lpstr>
      <vt:lpstr>08th september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Cholera, Rut K SBOBNG-PTIY/FUH</dc:creator>
  <cp:lastModifiedBy>Cholera, Rut K SBOBNG-PTIY/FUH</cp:lastModifiedBy>
  <cp:revision>12</cp:revision>
  <dcterms:created xsi:type="dcterms:W3CDTF">2023-08-25T08:51:48Z</dcterms:created>
  <dcterms:modified xsi:type="dcterms:W3CDTF">2023-09-08T10:32:27Z</dcterms:modified>
</cp:coreProperties>
</file>