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7" r:id="rId2"/>
    <p:sldId id="258" r:id="rId3"/>
    <p:sldId id="259" r:id="rId4"/>
    <p:sldId id="265" r:id="rId5"/>
    <p:sldId id="260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D1B1E"/>
    <a:srgbClr val="020003"/>
    <a:srgbClr val="DD1D2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15/09/2023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05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15/09/2023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024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15/09/2023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059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15/09/2023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194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15/09/2023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4688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15/09/2023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4581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15/09/2023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757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15/09/2023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8314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15/09/2023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731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15/09/2023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131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15/09/2023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714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15/09/2023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827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15/09/2023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636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15/09/2023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225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15/09/2023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431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15/09/2023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864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15/09/2023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490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3AE2D45-FB3F-4A2E-A073-63B64C927BB4}" type="datetimeFigureOut">
              <a:rPr lang="en-GB" smtClean="0"/>
              <a:pPr/>
              <a:t>15/09/2023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07513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F45C3C-ADF9-47FF-A289-27B85AE6C0B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775421" cy="17754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itle 7">
            <a:extLst>
              <a:ext uri="{FF2B5EF4-FFF2-40B4-BE49-F238E27FC236}">
                <a16:creationId xmlns:a16="http://schemas.microsoft.com/office/drawing/2014/main" id="{57D43724-F00D-4E72-9E97-9A32880359C0}"/>
              </a:ext>
            </a:extLst>
          </p:cNvPr>
          <p:cNvSpPr txBox="1">
            <a:spLocks/>
          </p:cNvSpPr>
          <p:nvPr/>
        </p:nvSpPr>
        <p:spPr>
          <a:xfrm>
            <a:off x="441171" y="1690951"/>
            <a:ext cx="3892704" cy="752475"/>
          </a:xfrm>
          <a:prstGeom prst="rect">
            <a:avLst/>
          </a:prstGeom>
        </p:spPr>
        <p:txBody>
          <a:bodyPr l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000" dirty="0">
              <a:solidFill>
                <a:srgbClr val="404040"/>
              </a:solidFill>
              <a:latin typeface="ShellHeavy" panose="000007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F7D1BC-DCDA-8E1E-26E9-74C69928F966}"/>
              </a:ext>
            </a:extLst>
          </p:cNvPr>
          <p:cNvSpPr txBox="1"/>
          <p:nvPr/>
        </p:nvSpPr>
        <p:spPr>
          <a:xfrm>
            <a:off x="1910963" y="1478942"/>
            <a:ext cx="76253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WEEK 5</a:t>
            </a:r>
          </a:p>
          <a:p>
            <a:pPr algn="ctr"/>
            <a:r>
              <a:rPr lang="en-US" sz="4400" dirty="0"/>
              <a:t>12</a:t>
            </a:r>
            <a:r>
              <a:rPr lang="en-US" sz="4400" baseline="30000" dirty="0"/>
              <a:t>th</a:t>
            </a:r>
            <a:r>
              <a:rPr lang="en-US" sz="4400" dirty="0"/>
              <a:t> SEPTEMBER– </a:t>
            </a:r>
          </a:p>
          <a:p>
            <a:pPr algn="ctr"/>
            <a:r>
              <a:rPr lang="en-US" sz="4400" dirty="0"/>
              <a:t>15</a:t>
            </a:r>
            <a:r>
              <a:rPr lang="en-US" sz="4400" baseline="30000" dirty="0"/>
              <a:t>th</a:t>
            </a:r>
            <a:r>
              <a:rPr lang="en-US" sz="4400" dirty="0"/>
              <a:t> SEPTEMBER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AC8C0-D764-A2CD-0DFE-AE154DE28BD1}"/>
              </a:ext>
            </a:extLst>
          </p:cNvPr>
          <p:cNvSpPr txBox="1"/>
          <p:nvPr/>
        </p:nvSpPr>
        <p:spPr>
          <a:xfrm>
            <a:off x="3641697" y="3721210"/>
            <a:ext cx="487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RUT CHOLERA</a:t>
            </a:r>
          </a:p>
          <a:p>
            <a:pPr algn="ctr"/>
            <a:r>
              <a:rPr lang="en-US" dirty="0"/>
              <a:t>EMP CODE: 655095</a:t>
            </a:r>
          </a:p>
        </p:txBody>
      </p:sp>
    </p:spTree>
    <p:extLst>
      <p:ext uri="{BB962C8B-B14F-4D97-AF65-F5344CB8AC3E}">
        <p14:creationId xmlns:p14="http://schemas.microsoft.com/office/powerpoint/2010/main" val="212324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9483-50E5-B873-EEC2-D443B1CD9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0015"/>
            <a:ext cx="9144000" cy="87341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12</a:t>
            </a:r>
            <a:r>
              <a:rPr lang="en-US" baseline="30000" dirty="0"/>
              <a:t>th</a:t>
            </a:r>
            <a:r>
              <a:rPr lang="en-US" dirty="0"/>
              <a:t> September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A9502-B017-FA1D-ACC5-A60B7E5E9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1722"/>
            <a:ext cx="9144000" cy="390607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Synapse Analytics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Serverless SQL Pool in the Azure Synapse Analytics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pipelines, analytics tools &amp; services,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1647EF-6CB8-7EF7-AF94-29B40A42C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0" t="8565" r="4872" b="6924"/>
          <a:stretch/>
        </p:blipFill>
        <p:spPr>
          <a:xfrm>
            <a:off x="1524000" y="3174830"/>
            <a:ext cx="4670323" cy="272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5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3A2A-5EA8-84FF-A03F-96A696F75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8794"/>
            <a:ext cx="9144000" cy="87341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13</a:t>
            </a:r>
            <a:r>
              <a:rPr lang="en-US" baseline="30000" dirty="0"/>
              <a:t>TH</a:t>
            </a:r>
            <a:r>
              <a:rPr lang="en-US" dirty="0"/>
              <a:t> September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71BB-C291-4CB0-4654-616CBAFB9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9774"/>
            <a:ext cx="9144000" cy="358802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POWERBI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Loading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Transforming data in </a:t>
            </a:r>
            <a:r>
              <a:rPr lang="en-US" dirty="0" err="1"/>
              <a:t>powerbi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Relations and hierarchy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Creating data visualizations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134E1-A4CB-960C-DE32-DCEF680BB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780" y="4031198"/>
            <a:ext cx="4163699" cy="2314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EBE321-6B96-04C2-1CDE-9929A5272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439" y="1894748"/>
            <a:ext cx="5171993" cy="356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2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6E85F-A0B6-F4F1-F53F-FDC9842B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66" y="559388"/>
            <a:ext cx="9246967" cy="1189899"/>
          </a:xfrm>
        </p:spPr>
        <p:txBody>
          <a:bodyPr/>
          <a:lstStyle/>
          <a:p>
            <a:pPr algn="ctr"/>
            <a:r>
              <a:rPr lang="en-US" dirty="0"/>
              <a:t>14</a:t>
            </a:r>
            <a:r>
              <a:rPr lang="en-US" baseline="30000" dirty="0"/>
              <a:t>TH</a:t>
            </a:r>
            <a:r>
              <a:rPr lang="en-US" dirty="0"/>
              <a:t> September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B512D-5F28-1BB5-8D95-4D6395785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949" y="1216140"/>
            <a:ext cx="9048184" cy="2607558"/>
          </a:xfrm>
        </p:spPr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Powerbi</a:t>
            </a:r>
            <a:endParaRPr lang="en-US" dirty="0"/>
          </a:p>
          <a:p>
            <a:r>
              <a:rPr lang="en-US" dirty="0"/>
              <a:t>More graphics and view modifications</a:t>
            </a:r>
          </a:p>
          <a:p>
            <a:r>
              <a:rPr lang="en-US" dirty="0"/>
              <a:t>Visualizations settings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C39BC3-3BF7-1010-C5EE-247900600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285" y="3106994"/>
            <a:ext cx="5428164" cy="30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2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F1C81-2937-65A4-6969-E21E93E2E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0599"/>
            <a:ext cx="9144000" cy="1048343"/>
          </a:xfrm>
        </p:spPr>
        <p:txBody>
          <a:bodyPr/>
          <a:lstStyle/>
          <a:p>
            <a:r>
              <a:rPr lang="en-US" dirty="0"/>
              <a:t>15</a:t>
            </a:r>
            <a:r>
              <a:rPr lang="en-US" baseline="30000" dirty="0"/>
              <a:t>TH</a:t>
            </a:r>
            <a:r>
              <a:rPr lang="en-US" dirty="0"/>
              <a:t> September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9B031-7006-7466-CB11-ADDD56AEA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2654"/>
            <a:ext cx="9144000" cy="340514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Python basics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Slicing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types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Lists, tuples,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dictionaries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24B7A8-0DE4-4CCC-26DF-E3F468E87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861" y="1602658"/>
            <a:ext cx="6616592" cy="392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6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EFEBE-D687-6A74-350B-C904E670F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1900883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413</TotalTime>
  <Words>75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ShellHeavy</vt:lpstr>
      <vt:lpstr>Times New Roman</vt:lpstr>
      <vt:lpstr>Wingdings 3</vt:lpstr>
      <vt:lpstr>Slice</vt:lpstr>
      <vt:lpstr>PowerPoint Presentation</vt:lpstr>
      <vt:lpstr> 12th September</vt:lpstr>
      <vt:lpstr>13TH September</vt:lpstr>
      <vt:lpstr>14TH September</vt:lpstr>
      <vt:lpstr>15TH September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Cholera, Rut K SBOBNG-PTIY/FUH</dc:creator>
  <cp:lastModifiedBy>Cholera, Rut K SBOBNG-PTIY/FUH</cp:lastModifiedBy>
  <cp:revision>15</cp:revision>
  <dcterms:created xsi:type="dcterms:W3CDTF">2023-08-25T08:51:48Z</dcterms:created>
  <dcterms:modified xsi:type="dcterms:W3CDTF">2023-09-15T10:44:16Z</dcterms:modified>
</cp:coreProperties>
</file>