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7" r:id="rId2"/>
    <p:sldId id="259" r:id="rId3"/>
    <p:sldId id="267" r:id="rId4"/>
    <p:sldId id="265" r:id="rId5"/>
    <p:sldId id="260" r:id="rId6"/>
    <p:sldId id="266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D1B1E"/>
    <a:srgbClr val="020003"/>
    <a:srgbClr val="DD1D2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t>22/09/2023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05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22/09/2023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024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22/09/2023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059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22/09/2023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9194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22/09/2023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4688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22/09/2023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4581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22/09/2023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757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22/09/2023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8314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22/09/2023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731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22/09/2023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131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22/09/2023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714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22/09/2023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827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22/09/2023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6366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22/09/2023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225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22/09/2023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431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22/09/2023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864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22/09/2023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490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3AE2D45-FB3F-4A2E-A073-63B64C927BB4}" type="datetimeFigureOut">
              <a:rPr lang="en-GB" smtClean="0"/>
              <a:pPr/>
              <a:t>22/09/2023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07513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F45C3C-ADF9-47FF-A289-27B85AE6C0B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775421" cy="177542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itle 7">
            <a:extLst>
              <a:ext uri="{FF2B5EF4-FFF2-40B4-BE49-F238E27FC236}">
                <a16:creationId xmlns:a16="http://schemas.microsoft.com/office/drawing/2014/main" id="{57D43724-F00D-4E72-9E97-9A32880359C0}"/>
              </a:ext>
            </a:extLst>
          </p:cNvPr>
          <p:cNvSpPr txBox="1">
            <a:spLocks/>
          </p:cNvSpPr>
          <p:nvPr/>
        </p:nvSpPr>
        <p:spPr>
          <a:xfrm>
            <a:off x="441171" y="1690951"/>
            <a:ext cx="3892704" cy="752475"/>
          </a:xfrm>
          <a:prstGeom prst="rect">
            <a:avLst/>
          </a:prstGeom>
        </p:spPr>
        <p:txBody>
          <a:bodyPr lIns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3000" dirty="0">
              <a:solidFill>
                <a:srgbClr val="404040"/>
              </a:solidFill>
              <a:latin typeface="ShellHeavy" panose="000007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F7D1BC-DCDA-8E1E-26E9-74C69928F966}"/>
              </a:ext>
            </a:extLst>
          </p:cNvPr>
          <p:cNvSpPr txBox="1"/>
          <p:nvPr/>
        </p:nvSpPr>
        <p:spPr>
          <a:xfrm>
            <a:off x="1910963" y="1478942"/>
            <a:ext cx="76253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/>
              <a:t>WEEK 6</a:t>
            </a:r>
            <a:endParaRPr lang="en-US" sz="4400" dirty="0"/>
          </a:p>
          <a:p>
            <a:pPr algn="ctr"/>
            <a:r>
              <a:rPr lang="en-US" sz="4400" dirty="0"/>
              <a:t>19</a:t>
            </a:r>
            <a:r>
              <a:rPr lang="en-US" sz="4400" baseline="30000" dirty="0"/>
              <a:t>th</a:t>
            </a:r>
            <a:r>
              <a:rPr lang="en-US" sz="4400" dirty="0"/>
              <a:t> SEPTEMBER– </a:t>
            </a:r>
          </a:p>
          <a:p>
            <a:pPr algn="ctr"/>
            <a:r>
              <a:rPr lang="en-US" sz="4400" dirty="0"/>
              <a:t>22</a:t>
            </a:r>
            <a:r>
              <a:rPr lang="en-US" sz="4400" baseline="30000" dirty="0"/>
              <a:t>nd</a:t>
            </a:r>
            <a:r>
              <a:rPr lang="en-US" sz="4400" dirty="0"/>
              <a:t> SEPTEMBER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2AC8C0-D764-A2CD-0DFE-AE154DE28BD1}"/>
              </a:ext>
            </a:extLst>
          </p:cNvPr>
          <p:cNvSpPr txBox="1"/>
          <p:nvPr/>
        </p:nvSpPr>
        <p:spPr>
          <a:xfrm>
            <a:off x="3641697" y="3721210"/>
            <a:ext cx="4874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RUT CHOLERA</a:t>
            </a:r>
          </a:p>
          <a:p>
            <a:pPr algn="ctr"/>
            <a:r>
              <a:rPr lang="en-US" dirty="0"/>
              <a:t>EMP CODE: 655095</a:t>
            </a:r>
          </a:p>
        </p:txBody>
      </p:sp>
    </p:spTree>
    <p:extLst>
      <p:ext uri="{BB962C8B-B14F-4D97-AF65-F5344CB8AC3E}">
        <p14:creationId xmlns:p14="http://schemas.microsoft.com/office/powerpoint/2010/main" val="212324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93A2A-5EA8-84FF-A03F-96A696F75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8794"/>
            <a:ext cx="9144000" cy="87341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19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err="1"/>
              <a:t>september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71BB-C291-4CB0-4654-616CBAFB9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69774"/>
            <a:ext cx="9144000" cy="358802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Functions in python, list expressions, types of arguments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98995F-5803-9350-8BC2-FAA55896BE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50"/>
          <a:stretch/>
        </p:blipFill>
        <p:spPr>
          <a:xfrm>
            <a:off x="1524000" y="2125016"/>
            <a:ext cx="4100767" cy="40633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1B1676-79CD-0A62-BD1E-20E5FE0AB4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744"/>
          <a:stretch/>
        </p:blipFill>
        <p:spPr>
          <a:xfrm>
            <a:off x="6096000" y="2125016"/>
            <a:ext cx="4724743" cy="386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23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F26AA-E14D-5888-405B-9E1BD7B9F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881" y="511325"/>
            <a:ext cx="9774238" cy="1507067"/>
          </a:xfrm>
        </p:spPr>
        <p:txBody>
          <a:bodyPr/>
          <a:lstStyle/>
          <a:p>
            <a:r>
              <a:rPr lang="en-US" dirty="0"/>
              <a:t>20</a:t>
            </a:r>
            <a:r>
              <a:rPr lang="en-US" baseline="30000" dirty="0"/>
              <a:t>TH</a:t>
            </a:r>
            <a:r>
              <a:rPr lang="en-US" dirty="0"/>
              <a:t> SEPTEMBER- MATPLOTLIB AND PANDAS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A28C97-D78C-D65B-DAC1-E959280E6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419" y="1755854"/>
            <a:ext cx="5564065" cy="41304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0CE7B0-6B8E-A408-1E09-EADB62BD9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896" y="1811375"/>
            <a:ext cx="4789176" cy="428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33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6E85F-A0B6-F4F1-F53F-FDC9842BA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66" y="559388"/>
            <a:ext cx="9246967" cy="1189899"/>
          </a:xfrm>
        </p:spPr>
        <p:txBody>
          <a:bodyPr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SEptember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B512D-5F28-1BB5-8D95-4D6395785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949" y="1216140"/>
            <a:ext cx="9048184" cy="1369744"/>
          </a:xfrm>
        </p:spPr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basics and sessions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025CC7-F8E5-9733-DFE4-DDCF14AD71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168"/>
          <a:stretch/>
        </p:blipFill>
        <p:spPr>
          <a:xfrm>
            <a:off x="837239" y="2169599"/>
            <a:ext cx="5052283" cy="40168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3FA8EC-9581-1194-8815-9D92344DB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522" y="2169599"/>
            <a:ext cx="5592955" cy="401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26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F1C81-2937-65A4-6969-E21E93E2E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0599"/>
            <a:ext cx="9144000" cy="1048343"/>
          </a:xfrm>
        </p:spPr>
        <p:txBody>
          <a:bodyPr/>
          <a:lstStyle/>
          <a:p>
            <a:r>
              <a:rPr lang="en-US" dirty="0"/>
              <a:t>22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dirty="0" err="1"/>
              <a:t>september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9B031-7006-7466-CB11-ADDD56AEA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2654"/>
            <a:ext cx="9144000" cy="340514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Pyspark</a:t>
            </a:r>
            <a:r>
              <a:rPr lang="en-US" dirty="0"/>
              <a:t> </a:t>
            </a:r>
            <a:r>
              <a:rPr lang="en-US" dirty="0" err="1"/>
              <a:t>handson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37D9A3-F120-EE35-1564-032219F82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344" y="1852654"/>
            <a:ext cx="6399494" cy="386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66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75449-07EB-C9F6-391A-BE5EF69C0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779640"/>
            <a:ext cx="8534400" cy="4214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52CFF-F3B8-E2B8-A944-E8389A11E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828368"/>
          </a:xfrm>
        </p:spPr>
        <p:txBody>
          <a:bodyPr>
            <a:normAutofit/>
          </a:bodyPr>
          <a:lstStyle/>
          <a:p>
            <a:r>
              <a:rPr lang="en-US" sz="3000" dirty="0"/>
              <a:t>22</a:t>
            </a:r>
            <a:r>
              <a:rPr lang="en-US" sz="3000" baseline="30000" dirty="0"/>
              <a:t>ND</a:t>
            </a:r>
            <a:r>
              <a:rPr lang="en-US" sz="3000" dirty="0"/>
              <a:t> SEPTEMBER PYSPARK HANDSON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56BC3E-C298-6BD7-C8F6-8581D1CA6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38" y="1865904"/>
            <a:ext cx="8534400" cy="431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47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EFEBE-D687-6A74-350B-C904E670F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1900883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430</TotalTime>
  <Words>46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ShellHeavy</vt:lpstr>
      <vt:lpstr>Wingdings 3</vt:lpstr>
      <vt:lpstr>Slice</vt:lpstr>
      <vt:lpstr>PowerPoint Presentation</vt:lpstr>
      <vt:lpstr>19th september</vt:lpstr>
      <vt:lpstr>20TH SEPTEMBER- MATPLOTLIB AND PANDAS</vt:lpstr>
      <vt:lpstr>21ST SEptember</vt:lpstr>
      <vt:lpstr>22nd september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Cholera, Rut K SBOBNG-PTIY/FUH</dc:creator>
  <cp:lastModifiedBy>Cholera, Rut K SBOBNG-PTIY/FUH</cp:lastModifiedBy>
  <cp:revision>25</cp:revision>
  <dcterms:created xsi:type="dcterms:W3CDTF">2023-08-25T08:51:48Z</dcterms:created>
  <dcterms:modified xsi:type="dcterms:W3CDTF">2023-09-22T09:09:38Z</dcterms:modified>
</cp:coreProperties>
</file>