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8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31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E2D45-FB3F-4A2E-A073-63B64C927BB4}" type="datetimeFigureOut">
              <a:rPr lang="en-GB" smtClean="0"/>
              <a:pPr/>
              <a:t>03/10/2023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7D1BC-DCDA-8E1E-26E9-74C69928F966}"/>
              </a:ext>
            </a:extLst>
          </p:cNvPr>
          <p:cNvSpPr txBox="1"/>
          <p:nvPr/>
        </p:nvSpPr>
        <p:spPr>
          <a:xfrm>
            <a:off x="1910963" y="1478942"/>
            <a:ext cx="7625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WEEK 5</a:t>
            </a:r>
          </a:p>
          <a:p>
            <a:pPr algn="ctr"/>
            <a:r>
              <a:rPr lang="en-US" sz="4400" dirty="0"/>
              <a:t>25</a:t>
            </a:r>
            <a:r>
              <a:rPr lang="en-US" sz="4400" baseline="30000" dirty="0"/>
              <a:t>th</a:t>
            </a:r>
            <a:r>
              <a:rPr lang="en-US" sz="4400" dirty="0"/>
              <a:t> SEPTEMBER– </a:t>
            </a:r>
          </a:p>
          <a:p>
            <a:pPr algn="ctr"/>
            <a:r>
              <a:rPr lang="en-US" sz="4400"/>
              <a:t>29</a:t>
            </a:r>
            <a:r>
              <a:rPr lang="en-US" sz="4400" baseline="30000"/>
              <a:t>th</a:t>
            </a:r>
            <a:r>
              <a:rPr lang="en-US" sz="4400"/>
              <a:t> SEPTEMBER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C8C0-D764-A2CD-0DFE-AE154DE28BD1}"/>
              </a:ext>
            </a:extLst>
          </p:cNvPr>
          <p:cNvSpPr txBox="1"/>
          <p:nvPr/>
        </p:nvSpPr>
        <p:spPr>
          <a:xfrm>
            <a:off x="3641697" y="3721210"/>
            <a:ext cx="48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EMP CODE: 655095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9483-50E5-B873-EEC2-D443B1CD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015"/>
            <a:ext cx="9144000" cy="873414"/>
          </a:xfrm>
        </p:spPr>
        <p:txBody>
          <a:bodyPr>
            <a:normAutofit/>
          </a:bodyPr>
          <a:lstStyle/>
          <a:p>
            <a:pPr algn="ctr"/>
            <a:r>
              <a:rPr lang="en-US"/>
              <a:t>25</a:t>
            </a:r>
            <a:r>
              <a:rPr lang="en-US" baseline="30000"/>
              <a:t>th</a:t>
            </a:r>
            <a:r>
              <a:rPr lang="en-US"/>
              <a:t> September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9502-B017-FA1D-ACC5-A60B7E5E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1722"/>
            <a:ext cx="9144000" cy="39060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2592F5-D7CF-1455-EE89-FF80BB48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46" y="2440422"/>
            <a:ext cx="6585308" cy="338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F345F-B24F-59CF-035A-5D29676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716643"/>
            <a:ext cx="8534401" cy="1087664"/>
          </a:xfrm>
        </p:spPr>
        <p:txBody>
          <a:bodyPr/>
          <a:lstStyle/>
          <a:p>
            <a:pPr algn="ctr"/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5BFDE-88C0-6D91-4F2C-50D31270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9" y="2022020"/>
            <a:ext cx="8534400" cy="3692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Databricks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mounting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648B9-BD0D-D482-E62B-3081E74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21" y="3257550"/>
            <a:ext cx="4047578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Technical Overview of Azure Databricks - The Databricks Blog">
            <a:extLst>
              <a:ext uri="{FF2B5EF4-FFF2-40B4-BE49-F238E27FC236}">
                <a16:creationId xmlns:a16="http://schemas.microsoft.com/office/drawing/2014/main" id="{22904ABE-182B-FDE3-FA62-50A9B891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87" y="3257550"/>
            <a:ext cx="4367132" cy="29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1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F345F-B24F-59CF-035A-5D29676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716643"/>
            <a:ext cx="8534401" cy="1087664"/>
          </a:xfrm>
        </p:spPr>
        <p:txBody>
          <a:bodyPr/>
          <a:lstStyle/>
          <a:p>
            <a:pPr algn="ctr"/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5BFDE-88C0-6D91-4F2C-50D31270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9" y="2022020"/>
            <a:ext cx="8534400" cy="3692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theory and little </a:t>
            </a:r>
            <a:r>
              <a:rPr lang="en-US" dirty="0" err="1"/>
              <a:t>handson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E6425-1617-BA3B-2446-89FE493E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14" y="3429000"/>
            <a:ext cx="4967969" cy="28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0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F345F-B24F-59CF-035A-5D29676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716643"/>
            <a:ext cx="8534401" cy="1087664"/>
          </a:xfrm>
        </p:spPr>
        <p:txBody>
          <a:bodyPr/>
          <a:lstStyle/>
          <a:p>
            <a:pPr algn="ctr"/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5BFDE-88C0-6D91-4F2C-50D31270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9" y="2022020"/>
            <a:ext cx="8534400" cy="3692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continued online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handson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22CD1C-ADA0-8B7F-48A1-5689CB9F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80266"/>
            <a:ext cx="3739922" cy="20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3142696-35FD-B0DF-6C50-0F479E3E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19" y="2022020"/>
            <a:ext cx="4222381" cy="35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EBE-D687-6A74-350B-C904E67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</TotalTime>
  <Words>50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ShellHeavy</vt:lpstr>
      <vt:lpstr>Times New Roman</vt:lpstr>
      <vt:lpstr>Wingdings 3</vt:lpstr>
      <vt:lpstr>Slice</vt:lpstr>
      <vt:lpstr>PowerPoint Presentation</vt:lpstr>
      <vt:lpstr>25th September</vt:lpstr>
      <vt:lpstr>26th september</vt:lpstr>
      <vt:lpstr>27th september</vt:lpstr>
      <vt:lpstr>28th September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Cholera, Rut K SBOBNG-PTIY/FUH</cp:lastModifiedBy>
  <cp:revision>20</cp:revision>
  <dcterms:created xsi:type="dcterms:W3CDTF">2023-08-25T08:51:48Z</dcterms:created>
  <dcterms:modified xsi:type="dcterms:W3CDTF">2023-10-03T05:55:55Z</dcterms:modified>
</cp:coreProperties>
</file>